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1" r:id="rId4"/>
    <p:sldId id="258" r:id="rId5"/>
    <p:sldId id="266" r:id="rId6"/>
    <p:sldId id="267" r:id="rId7"/>
    <p:sldId id="262" r:id="rId8"/>
    <p:sldId id="268" r:id="rId9"/>
    <p:sldId id="269" r:id="rId10"/>
    <p:sldId id="263" r:id="rId11"/>
    <p:sldId id="257" r:id="rId12"/>
    <p:sldId id="259" r:id="rId13"/>
    <p:sldId id="270" r:id="rId14"/>
    <p:sldId id="273" r:id="rId15"/>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57700-A012-4159-A875-598D77FA28F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AF4E25A-E65C-4FCD-9711-0FF1483B0822}">
      <dgm:prSet/>
      <dgm:spPr/>
      <dgm:t>
        <a:bodyPr/>
        <a:lstStyle/>
        <a:p>
          <a:r>
            <a:rPr lang="en-US" dirty="0"/>
            <a:t>123456</a:t>
          </a:r>
        </a:p>
      </dgm:t>
    </dgm:pt>
    <dgm:pt modelId="{7CBE0222-2589-4DD6-A436-C4C1B43D5E11}" type="parTrans" cxnId="{24A84DCD-90CA-4883-9A54-F4983CFA6DA8}">
      <dgm:prSet/>
      <dgm:spPr/>
      <dgm:t>
        <a:bodyPr/>
        <a:lstStyle/>
        <a:p>
          <a:endParaRPr lang="en-US"/>
        </a:p>
      </dgm:t>
    </dgm:pt>
    <dgm:pt modelId="{B4D85B2E-14BE-4B83-87A7-8248D57A1524}" type="sibTrans" cxnId="{24A84DCD-90CA-4883-9A54-F4983CFA6DA8}">
      <dgm:prSet/>
      <dgm:spPr/>
      <dgm:t>
        <a:bodyPr/>
        <a:lstStyle/>
        <a:p>
          <a:endParaRPr lang="en-US"/>
        </a:p>
      </dgm:t>
    </dgm:pt>
    <dgm:pt modelId="{1C559043-2F19-4D0E-AD28-0B413DA41396}">
      <dgm:prSet/>
      <dgm:spPr/>
      <dgm:t>
        <a:bodyPr/>
        <a:lstStyle/>
        <a:p>
          <a:r>
            <a:rPr lang="en-US"/>
            <a:t>123456789</a:t>
          </a:r>
        </a:p>
      </dgm:t>
    </dgm:pt>
    <dgm:pt modelId="{6697B9C5-A149-42F7-B099-7E06C3D8D706}" type="parTrans" cxnId="{4B50EEA9-3703-41B4-9674-215C09D1CD63}">
      <dgm:prSet/>
      <dgm:spPr/>
      <dgm:t>
        <a:bodyPr/>
        <a:lstStyle/>
        <a:p>
          <a:endParaRPr lang="en-US"/>
        </a:p>
      </dgm:t>
    </dgm:pt>
    <dgm:pt modelId="{2C436DBE-A8E0-4E53-ADB8-A53EA4A76BC9}" type="sibTrans" cxnId="{4B50EEA9-3703-41B4-9674-215C09D1CD63}">
      <dgm:prSet/>
      <dgm:spPr/>
      <dgm:t>
        <a:bodyPr/>
        <a:lstStyle/>
        <a:p>
          <a:endParaRPr lang="en-US"/>
        </a:p>
      </dgm:t>
    </dgm:pt>
    <dgm:pt modelId="{D1CCBCAA-7890-4700-9694-A015F00EA373}">
      <dgm:prSet/>
      <dgm:spPr/>
      <dgm:t>
        <a:bodyPr/>
        <a:lstStyle/>
        <a:p>
          <a:r>
            <a:rPr lang="en-US"/>
            <a:t>qwerty</a:t>
          </a:r>
        </a:p>
      </dgm:t>
    </dgm:pt>
    <dgm:pt modelId="{799DF497-7B2F-468A-8C09-658C2F7E3FA3}" type="parTrans" cxnId="{9241B392-F1A5-4797-BD02-F8C91F14B735}">
      <dgm:prSet/>
      <dgm:spPr/>
      <dgm:t>
        <a:bodyPr/>
        <a:lstStyle/>
        <a:p>
          <a:endParaRPr lang="en-US"/>
        </a:p>
      </dgm:t>
    </dgm:pt>
    <dgm:pt modelId="{755E48A5-A140-4CC7-8FA6-1914AC7560F2}" type="sibTrans" cxnId="{9241B392-F1A5-4797-BD02-F8C91F14B735}">
      <dgm:prSet/>
      <dgm:spPr/>
      <dgm:t>
        <a:bodyPr/>
        <a:lstStyle/>
        <a:p>
          <a:endParaRPr lang="en-US"/>
        </a:p>
      </dgm:t>
    </dgm:pt>
    <dgm:pt modelId="{13C25CCC-71BD-4DC9-8676-36117598C385}">
      <dgm:prSet/>
      <dgm:spPr/>
      <dgm:t>
        <a:bodyPr/>
        <a:lstStyle/>
        <a:p>
          <a:r>
            <a:rPr lang="en-US"/>
            <a:t>password</a:t>
          </a:r>
        </a:p>
      </dgm:t>
    </dgm:pt>
    <dgm:pt modelId="{32CE5B3E-255F-4072-BEB9-8808F7187E66}" type="parTrans" cxnId="{916CB060-5DC1-4587-8B98-4CF2B60AB6A5}">
      <dgm:prSet/>
      <dgm:spPr/>
      <dgm:t>
        <a:bodyPr/>
        <a:lstStyle/>
        <a:p>
          <a:endParaRPr lang="en-US"/>
        </a:p>
      </dgm:t>
    </dgm:pt>
    <dgm:pt modelId="{3155C965-53FB-4841-A074-B7D3E8B9FEF3}" type="sibTrans" cxnId="{916CB060-5DC1-4587-8B98-4CF2B60AB6A5}">
      <dgm:prSet/>
      <dgm:spPr/>
      <dgm:t>
        <a:bodyPr/>
        <a:lstStyle/>
        <a:p>
          <a:endParaRPr lang="en-US"/>
        </a:p>
      </dgm:t>
    </dgm:pt>
    <dgm:pt modelId="{638C217C-99D9-48D7-BC85-3AC2E9066CC4}">
      <dgm:prSet/>
      <dgm:spPr/>
      <dgm:t>
        <a:bodyPr/>
        <a:lstStyle/>
        <a:p>
          <a:r>
            <a:rPr lang="en-US"/>
            <a:t>111111</a:t>
          </a:r>
        </a:p>
      </dgm:t>
    </dgm:pt>
    <dgm:pt modelId="{F1AF697E-6EF3-4915-AA8F-1B269412E39B}" type="parTrans" cxnId="{CE6C9679-DC1E-44D9-9321-0806D6DBB858}">
      <dgm:prSet/>
      <dgm:spPr/>
      <dgm:t>
        <a:bodyPr/>
        <a:lstStyle/>
        <a:p>
          <a:endParaRPr lang="en-US"/>
        </a:p>
      </dgm:t>
    </dgm:pt>
    <dgm:pt modelId="{EAAB943A-AC88-4909-93B0-84CDB476DDD2}" type="sibTrans" cxnId="{CE6C9679-DC1E-44D9-9321-0806D6DBB858}">
      <dgm:prSet/>
      <dgm:spPr/>
      <dgm:t>
        <a:bodyPr/>
        <a:lstStyle/>
        <a:p>
          <a:endParaRPr lang="en-US"/>
        </a:p>
      </dgm:t>
    </dgm:pt>
    <dgm:pt modelId="{D1E3F54E-BFDC-4AFF-B03C-656E1816C84A}">
      <dgm:prSet/>
      <dgm:spPr/>
      <dgm:t>
        <a:bodyPr/>
        <a:lstStyle/>
        <a:p>
          <a:r>
            <a:rPr lang="en-US"/>
            <a:t>12345678</a:t>
          </a:r>
        </a:p>
      </dgm:t>
    </dgm:pt>
    <dgm:pt modelId="{69240CDC-EA66-44BD-8F5F-DC9B04CB55B8}" type="parTrans" cxnId="{FEFA195E-4A75-4504-AE87-6CF0978ACF5C}">
      <dgm:prSet/>
      <dgm:spPr/>
      <dgm:t>
        <a:bodyPr/>
        <a:lstStyle/>
        <a:p>
          <a:endParaRPr lang="en-US"/>
        </a:p>
      </dgm:t>
    </dgm:pt>
    <dgm:pt modelId="{691A567E-68AA-44EA-831E-1DF322609DA3}" type="sibTrans" cxnId="{FEFA195E-4A75-4504-AE87-6CF0978ACF5C}">
      <dgm:prSet/>
      <dgm:spPr/>
      <dgm:t>
        <a:bodyPr/>
        <a:lstStyle/>
        <a:p>
          <a:endParaRPr lang="en-US"/>
        </a:p>
      </dgm:t>
    </dgm:pt>
    <dgm:pt modelId="{695C17E1-BB20-4A3A-87F4-935B405EF28E}">
      <dgm:prSet/>
      <dgm:spPr/>
      <dgm:t>
        <a:bodyPr/>
        <a:lstStyle/>
        <a:p>
          <a:r>
            <a:rPr lang="en-US"/>
            <a:t>abc123</a:t>
          </a:r>
        </a:p>
      </dgm:t>
    </dgm:pt>
    <dgm:pt modelId="{C12F0F55-4E81-4F2D-89F5-6700DC898B1C}" type="parTrans" cxnId="{92E4366B-1590-4AAF-A952-BCDB00BDD12A}">
      <dgm:prSet/>
      <dgm:spPr/>
      <dgm:t>
        <a:bodyPr/>
        <a:lstStyle/>
        <a:p>
          <a:endParaRPr lang="en-US"/>
        </a:p>
      </dgm:t>
    </dgm:pt>
    <dgm:pt modelId="{40B54700-BE97-4999-A770-D8772F7A0B19}" type="sibTrans" cxnId="{92E4366B-1590-4AAF-A952-BCDB00BDD12A}">
      <dgm:prSet/>
      <dgm:spPr/>
      <dgm:t>
        <a:bodyPr/>
        <a:lstStyle/>
        <a:p>
          <a:endParaRPr lang="en-US"/>
        </a:p>
      </dgm:t>
    </dgm:pt>
    <dgm:pt modelId="{38022D11-0317-4634-88E3-E3374E71C8FB}">
      <dgm:prSet/>
      <dgm:spPr/>
      <dgm:t>
        <a:bodyPr/>
        <a:lstStyle/>
        <a:p>
          <a:r>
            <a:rPr lang="en-US"/>
            <a:t>1234567</a:t>
          </a:r>
        </a:p>
      </dgm:t>
    </dgm:pt>
    <dgm:pt modelId="{9C76F2B9-9CFF-4DF6-9027-CEC041414170}" type="parTrans" cxnId="{B646699C-71C4-4755-A683-0685AF6E6ECA}">
      <dgm:prSet/>
      <dgm:spPr/>
      <dgm:t>
        <a:bodyPr/>
        <a:lstStyle/>
        <a:p>
          <a:endParaRPr lang="en-US"/>
        </a:p>
      </dgm:t>
    </dgm:pt>
    <dgm:pt modelId="{28409666-7B0A-49E2-ABD2-C1ACE22B9142}" type="sibTrans" cxnId="{B646699C-71C4-4755-A683-0685AF6E6ECA}">
      <dgm:prSet/>
      <dgm:spPr/>
      <dgm:t>
        <a:bodyPr/>
        <a:lstStyle/>
        <a:p>
          <a:endParaRPr lang="en-US"/>
        </a:p>
      </dgm:t>
    </dgm:pt>
    <dgm:pt modelId="{BE2566E4-2CAF-4354-AD23-B514E13B2A7C}">
      <dgm:prSet/>
      <dgm:spPr/>
      <dgm:t>
        <a:bodyPr/>
        <a:lstStyle/>
        <a:p>
          <a:r>
            <a:rPr lang="en-US"/>
            <a:t>password1</a:t>
          </a:r>
        </a:p>
      </dgm:t>
    </dgm:pt>
    <dgm:pt modelId="{AB515163-0A26-4C74-9BE4-512566969899}" type="parTrans" cxnId="{9448A297-1C1C-4A05-B003-EF19F88C649D}">
      <dgm:prSet/>
      <dgm:spPr/>
      <dgm:t>
        <a:bodyPr/>
        <a:lstStyle/>
        <a:p>
          <a:endParaRPr lang="en-US"/>
        </a:p>
      </dgm:t>
    </dgm:pt>
    <dgm:pt modelId="{182862E3-9317-4AA1-AC84-74E2359E2545}" type="sibTrans" cxnId="{9448A297-1C1C-4A05-B003-EF19F88C649D}">
      <dgm:prSet/>
      <dgm:spPr/>
      <dgm:t>
        <a:bodyPr/>
        <a:lstStyle/>
        <a:p>
          <a:endParaRPr lang="en-US"/>
        </a:p>
      </dgm:t>
    </dgm:pt>
    <dgm:pt modelId="{69481C5F-AAEF-4FAE-A645-B3BC4B9B9263}">
      <dgm:prSet/>
      <dgm:spPr/>
      <dgm:t>
        <a:bodyPr/>
        <a:lstStyle/>
        <a:p>
          <a:r>
            <a:rPr lang="en-US"/>
            <a:t>12345</a:t>
          </a:r>
        </a:p>
      </dgm:t>
    </dgm:pt>
    <dgm:pt modelId="{9F7C1153-3C80-4204-842B-1989E36AFD9E}" type="parTrans" cxnId="{B793280D-54EF-4311-8656-D3F5E585DD7F}">
      <dgm:prSet/>
      <dgm:spPr/>
      <dgm:t>
        <a:bodyPr/>
        <a:lstStyle/>
        <a:p>
          <a:endParaRPr lang="en-US"/>
        </a:p>
      </dgm:t>
    </dgm:pt>
    <dgm:pt modelId="{B0309DC0-3E39-483F-8CB5-4BDAF443B6BE}" type="sibTrans" cxnId="{B793280D-54EF-4311-8656-D3F5E585DD7F}">
      <dgm:prSet/>
      <dgm:spPr/>
      <dgm:t>
        <a:bodyPr/>
        <a:lstStyle/>
        <a:p>
          <a:endParaRPr lang="en-US"/>
        </a:p>
      </dgm:t>
    </dgm:pt>
    <dgm:pt modelId="{B173F9A5-654B-417B-B6DF-5B7724A74CD8}" type="pres">
      <dgm:prSet presAssocID="{23457700-A012-4159-A875-598D77FA28FB}" presName="diagram" presStyleCnt="0">
        <dgm:presLayoutVars>
          <dgm:dir/>
          <dgm:resizeHandles val="exact"/>
        </dgm:presLayoutVars>
      </dgm:prSet>
      <dgm:spPr/>
    </dgm:pt>
    <dgm:pt modelId="{F4C89DA7-70A5-4F7F-BEA3-AF10CBF1A0A1}" type="pres">
      <dgm:prSet presAssocID="{1AF4E25A-E65C-4FCD-9711-0FF1483B0822}" presName="node" presStyleLbl="node1" presStyleIdx="0" presStyleCnt="10">
        <dgm:presLayoutVars>
          <dgm:bulletEnabled val="1"/>
        </dgm:presLayoutVars>
      </dgm:prSet>
      <dgm:spPr/>
    </dgm:pt>
    <dgm:pt modelId="{E17CB6D8-F770-4168-A866-484C22F53941}" type="pres">
      <dgm:prSet presAssocID="{B4D85B2E-14BE-4B83-87A7-8248D57A1524}" presName="sibTrans" presStyleCnt="0"/>
      <dgm:spPr/>
    </dgm:pt>
    <dgm:pt modelId="{B8946E57-B4DD-4A93-AF43-8B6E304A6CAD}" type="pres">
      <dgm:prSet presAssocID="{1C559043-2F19-4D0E-AD28-0B413DA41396}" presName="node" presStyleLbl="node1" presStyleIdx="1" presStyleCnt="10">
        <dgm:presLayoutVars>
          <dgm:bulletEnabled val="1"/>
        </dgm:presLayoutVars>
      </dgm:prSet>
      <dgm:spPr/>
    </dgm:pt>
    <dgm:pt modelId="{08209755-CD0C-4836-923F-C621C5C79D67}" type="pres">
      <dgm:prSet presAssocID="{2C436DBE-A8E0-4E53-ADB8-A53EA4A76BC9}" presName="sibTrans" presStyleCnt="0"/>
      <dgm:spPr/>
    </dgm:pt>
    <dgm:pt modelId="{76B8E783-6193-4E96-B7FD-0B260CCF0BC6}" type="pres">
      <dgm:prSet presAssocID="{D1CCBCAA-7890-4700-9694-A015F00EA373}" presName="node" presStyleLbl="node1" presStyleIdx="2" presStyleCnt="10">
        <dgm:presLayoutVars>
          <dgm:bulletEnabled val="1"/>
        </dgm:presLayoutVars>
      </dgm:prSet>
      <dgm:spPr/>
    </dgm:pt>
    <dgm:pt modelId="{7A3D4069-D97E-433E-9102-173191021BCE}" type="pres">
      <dgm:prSet presAssocID="{755E48A5-A140-4CC7-8FA6-1914AC7560F2}" presName="sibTrans" presStyleCnt="0"/>
      <dgm:spPr/>
    </dgm:pt>
    <dgm:pt modelId="{98130D3A-284B-41AC-B0A2-D6E79D7D2A8F}" type="pres">
      <dgm:prSet presAssocID="{13C25CCC-71BD-4DC9-8676-36117598C385}" presName="node" presStyleLbl="node1" presStyleIdx="3" presStyleCnt="10">
        <dgm:presLayoutVars>
          <dgm:bulletEnabled val="1"/>
        </dgm:presLayoutVars>
      </dgm:prSet>
      <dgm:spPr/>
    </dgm:pt>
    <dgm:pt modelId="{069CD9EF-15A3-41B0-ACE8-04701E31078B}" type="pres">
      <dgm:prSet presAssocID="{3155C965-53FB-4841-A074-B7D3E8B9FEF3}" presName="sibTrans" presStyleCnt="0"/>
      <dgm:spPr/>
    </dgm:pt>
    <dgm:pt modelId="{81A06F97-35FF-4975-9A21-2E3B108D604E}" type="pres">
      <dgm:prSet presAssocID="{638C217C-99D9-48D7-BC85-3AC2E9066CC4}" presName="node" presStyleLbl="node1" presStyleIdx="4" presStyleCnt="10">
        <dgm:presLayoutVars>
          <dgm:bulletEnabled val="1"/>
        </dgm:presLayoutVars>
      </dgm:prSet>
      <dgm:spPr/>
    </dgm:pt>
    <dgm:pt modelId="{941ADCFF-6FBA-40AC-8F91-19CBB44502A3}" type="pres">
      <dgm:prSet presAssocID="{EAAB943A-AC88-4909-93B0-84CDB476DDD2}" presName="sibTrans" presStyleCnt="0"/>
      <dgm:spPr/>
    </dgm:pt>
    <dgm:pt modelId="{8A44117A-84BD-45E8-84FC-CC18290BB898}" type="pres">
      <dgm:prSet presAssocID="{D1E3F54E-BFDC-4AFF-B03C-656E1816C84A}" presName="node" presStyleLbl="node1" presStyleIdx="5" presStyleCnt="10">
        <dgm:presLayoutVars>
          <dgm:bulletEnabled val="1"/>
        </dgm:presLayoutVars>
      </dgm:prSet>
      <dgm:spPr/>
    </dgm:pt>
    <dgm:pt modelId="{66C63E5A-3E09-4992-9E80-2E19C4F49DF9}" type="pres">
      <dgm:prSet presAssocID="{691A567E-68AA-44EA-831E-1DF322609DA3}" presName="sibTrans" presStyleCnt="0"/>
      <dgm:spPr/>
    </dgm:pt>
    <dgm:pt modelId="{09B19F87-6A80-4378-9348-BC2A86EC18AA}" type="pres">
      <dgm:prSet presAssocID="{695C17E1-BB20-4A3A-87F4-935B405EF28E}" presName="node" presStyleLbl="node1" presStyleIdx="6" presStyleCnt="10">
        <dgm:presLayoutVars>
          <dgm:bulletEnabled val="1"/>
        </dgm:presLayoutVars>
      </dgm:prSet>
      <dgm:spPr/>
    </dgm:pt>
    <dgm:pt modelId="{74117037-112B-4C78-8870-74243CE8F685}" type="pres">
      <dgm:prSet presAssocID="{40B54700-BE97-4999-A770-D8772F7A0B19}" presName="sibTrans" presStyleCnt="0"/>
      <dgm:spPr/>
    </dgm:pt>
    <dgm:pt modelId="{87A17B37-660B-45DF-8A9A-E5D07A3D0F99}" type="pres">
      <dgm:prSet presAssocID="{38022D11-0317-4634-88E3-E3374E71C8FB}" presName="node" presStyleLbl="node1" presStyleIdx="7" presStyleCnt="10">
        <dgm:presLayoutVars>
          <dgm:bulletEnabled val="1"/>
        </dgm:presLayoutVars>
      </dgm:prSet>
      <dgm:spPr/>
    </dgm:pt>
    <dgm:pt modelId="{2FCF6DC6-8735-46A1-80F9-6473888275AC}" type="pres">
      <dgm:prSet presAssocID="{28409666-7B0A-49E2-ABD2-C1ACE22B9142}" presName="sibTrans" presStyleCnt="0"/>
      <dgm:spPr/>
    </dgm:pt>
    <dgm:pt modelId="{67F9489C-D85C-44DA-A9FA-E74B42EC9B5D}" type="pres">
      <dgm:prSet presAssocID="{BE2566E4-2CAF-4354-AD23-B514E13B2A7C}" presName="node" presStyleLbl="node1" presStyleIdx="8" presStyleCnt="10">
        <dgm:presLayoutVars>
          <dgm:bulletEnabled val="1"/>
        </dgm:presLayoutVars>
      </dgm:prSet>
      <dgm:spPr/>
    </dgm:pt>
    <dgm:pt modelId="{E10419B8-BB1A-45FA-8076-FD8B611EF0E9}" type="pres">
      <dgm:prSet presAssocID="{182862E3-9317-4AA1-AC84-74E2359E2545}" presName="sibTrans" presStyleCnt="0"/>
      <dgm:spPr/>
    </dgm:pt>
    <dgm:pt modelId="{79A3B573-80D1-409E-9E31-003E6DA2BD67}" type="pres">
      <dgm:prSet presAssocID="{69481C5F-AAEF-4FAE-A645-B3BC4B9B9263}" presName="node" presStyleLbl="node1" presStyleIdx="9" presStyleCnt="10">
        <dgm:presLayoutVars>
          <dgm:bulletEnabled val="1"/>
        </dgm:presLayoutVars>
      </dgm:prSet>
      <dgm:spPr/>
    </dgm:pt>
  </dgm:ptLst>
  <dgm:cxnLst>
    <dgm:cxn modelId="{B793280D-54EF-4311-8656-D3F5E585DD7F}" srcId="{23457700-A012-4159-A875-598D77FA28FB}" destId="{69481C5F-AAEF-4FAE-A645-B3BC4B9B9263}" srcOrd="9" destOrd="0" parTransId="{9F7C1153-3C80-4204-842B-1989E36AFD9E}" sibTransId="{B0309DC0-3E39-483F-8CB5-4BDAF443B6BE}"/>
    <dgm:cxn modelId="{AB6AF23A-8007-4025-B57D-CBA91448DFCD}" type="presOf" srcId="{23457700-A012-4159-A875-598D77FA28FB}" destId="{B173F9A5-654B-417B-B6DF-5B7724A74CD8}" srcOrd="0" destOrd="0" presId="urn:microsoft.com/office/officeart/2005/8/layout/default"/>
    <dgm:cxn modelId="{FEFA195E-4A75-4504-AE87-6CF0978ACF5C}" srcId="{23457700-A012-4159-A875-598D77FA28FB}" destId="{D1E3F54E-BFDC-4AFF-B03C-656E1816C84A}" srcOrd="5" destOrd="0" parTransId="{69240CDC-EA66-44BD-8F5F-DC9B04CB55B8}" sibTransId="{691A567E-68AA-44EA-831E-1DF322609DA3}"/>
    <dgm:cxn modelId="{2BEECE5F-FFBC-4D77-8F54-CB9CEC4458B5}" type="presOf" srcId="{638C217C-99D9-48D7-BC85-3AC2E9066CC4}" destId="{81A06F97-35FF-4975-9A21-2E3B108D604E}" srcOrd="0" destOrd="0" presId="urn:microsoft.com/office/officeart/2005/8/layout/default"/>
    <dgm:cxn modelId="{916CB060-5DC1-4587-8B98-4CF2B60AB6A5}" srcId="{23457700-A012-4159-A875-598D77FA28FB}" destId="{13C25CCC-71BD-4DC9-8676-36117598C385}" srcOrd="3" destOrd="0" parTransId="{32CE5B3E-255F-4072-BEB9-8808F7187E66}" sibTransId="{3155C965-53FB-4841-A074-B7D3E8B9FEF3}"/>
    <dgm:cxn modelId="{1F942A63-E49C-486A-92CE-B32647090626}" type="presOf" srcId="{695C17E1-BB20-4A3A-87F4-935B405EF28E}" destId="{09B19F87-6A80-4378-9348-BC2A86EC18AA}" srcOrd="0" destOrd="0" presId="urn:microsoft.com/office/officeart/2005/8/layout/default"/>
    <dgm:cxn modelId="{9135AB63-9940-4290-B239-FCD9093FF282}" type="presOf" srcId="{38022D11-0317-4634-88E3-E3374E71C8FB}" destId="{87A17B37-660B-45DF-8A9A-E5D07A3D0F99}" srcOrd="0" destOrd="0" presId="urn:microsoft.com/office/officeart/2005/8/layout/default"/>
    <dgm:cxn modelId="{EDDBEF65-8EA8-46CF-8640-3305827AD5ED}" type="presOf" srcId="{D1E3F54E-BFDC-4AFF-B03C-656E1816C84A}" destId="{8A44117A-84BD-45E8-84FC-CC18290BB898}" srcOrd="0" destOrd="0" presId="urn:microsoft.com/office/officeart/2005/8/layout/default"/>
    <dgm:cxn modelId="{FBBF6766-BCE5-4D42-B95E-F3421A090D74}" type="presOf" srcId="{69481C5F-AAEF-4FAE-A645-B3BC4B9B9263}" destId="{79A3B573-80D1-409E-9E31-003E6DA2BD67}" srcOrd="0" destOrd="0" presId="urn:microsoft.com/office/officeart/2005/8/layout/default"/>
    <dgm:cxn modelId="{92E4366B-1590-4AAF-A952-BCDB00BDD12A}" srcId="{23457700-A012-4159-A875-598D77FA28FB}" destId="{695C17E1-BB20-4A3A-87F4-935B405EF28E}" srcOrd="6" destOrd="0" parTransId="{C12F0F55-4E81-4F2D-89F5-6700DC898B1C}" sibTransId="{40B54700-BE97-4999-A770-D8772F7A0B19}"/>
    <dgm:cxn modelId="{CE6C9679-DC1E-44D9-9321-0806D6DBB858}" srcId="{23457700-A012-4159-A875-598D77FA28FB}" destId="{638C217C-99D9-48D7-BC85-3AC2E9066CC4}" srcOrd="4" destOrd="0" parTransId="{F1AF697E-6EF3-4915-AA8F-1B269412E39B}" sibTransId="{EAAB943A-AC88-4909-93B0-84CDB476DDD2}"/>
    <dgm:cxn modelId="{BB1B068E-1D75-4990-8087-7A01AA48C330}" type="presOf" srcId="{13C25CCC-71BD-4DC9-8676-36117598C385}" destId="{98130D3A-284B-41AC-B0A2-D6E79D7D2A8F}" srcOrd="0" destOrd="0" presId="urn:microsoft.com/office/officeart/2005/8/layout/default"/>
    <dgm:cxn modelId="{9241B392-F1A5-4797-BD02-F8C91F14B735}" srcId="{23457700-A012-4159-A875-598D77FA28FB}" destId="{D1CCBCAA-7890-4700-9694-A015F00EA373}" srcOrd="2" destOrd="0" parTransId="{799DF497-7B2F-468A-8C09-658C2F7E3FA3}" sibTransId="{755E48A5-A140-4CC7-8FA6-1914AC7560F2}"/>
    <dgm:cxn modelId="{9448A297-1C1C-4A05-B003-EF19F88C649D}" srcId="{23457700-A012-4159-A875-598D77FA28FB}" destId="{BE2566E4-2CAF-4354-AD23-B514E13B2A7C}" srcOrd="8" destOrd="0" parTransId="{AB515163-0A26-4C74-9BE4-512566969899}" sibTransId="{182862E3-9317-4AA1-AC84-74E2359E2545}"/>
    <dgm:cxn modelId="{B646699C-71C4-4755-A683-0685AF6E6ECA}" srcId="{23457700-A012-4159-A875-598D77FA28FB}" destId="{38022D11-0317-4634-88E3-E3374E71C8FB}" srcOrd="7" destOrd="0" parTransId="{9C76F2B9-9CFF-4DF6-9027-CEC041414170}" sibTransId="{28409666-7B0A-49E2-ABD2-C1ACE22B9142}"/>
    <dgm:cxn modelId="{4B50EEA9-3703-41B4-9674-215C09D1CD63}" srcId="{23457700-A012-4159-A875-598D77FA28FB}" destId="{1C559043-2F19-4D0E-AD28-0B413DA41396}" srcOrd="1" destOrd="0" parTransId="{6697B9C5-A149-42F7-B099-7E06C3D8D706}" sibTransId="{2C436DBE-A8E0-4E53-ADB8-A53EA4A76BC9}"/>
    <dgm:cxn modelId="{21FF08AD-4D81-498A-8F3F-4F3EB2CF4773}" type="presOf" srcId="{BE2566E4-2CAF-4354-AD23-B514E13B2A7C}" destId="{67F9489C-D85C-44DA-A9FA-E74B42EC9B5D}" srcOrd="0" destOrd="0" presId="urn:microsoft.com/office/officeart/2005/8/layout/default"/>
    <dgm:cxn modelId="{24A84DCD-90CA-4883-9A54-F4983CFA6DA8}" srcId="{23457700-A012-4159-A875-598D77FA28FB}" destId="{1AF4E25A-E65C-4FCD-9711-0FF1483B0822}" srcOrd="0" destOrd="0" parTransId="{7CBE0222-2589-4DD6-A436-C4C1B43D5E11}" sibTransId="{B4D85B2E-14BE-4B83-87A7-8248D57A1524}"/>
    <dgm:cxn modelId="{23028CD2-DC6F-4758-B033-7D9B323B4624}" type="presOf" srcId="{1AF4E25A-E65C-4FCD-9711-0FF1483B0822}" destId="{F4C89DA7-70A5-4F7F-BEA3-AF10CBF1A0A1}" srcOrd="0" destOrd="0" presId="urn:microsoft.com/office/officeart/2005/8/layout/default"/>
    <dgm:cxn modelId="{AFD46AFC-1F43-447F-94D2-8C304770C2CB}" type="presOf" srcId="{D1CCBCAA-7890-4700-9694-A015F00EA373}" destId="{76B8E783-6193-4E96-B7FD-0B260CCF0BC6}" srcOrd="0" destOrd="0" presId="urn:microsoft.com/office/officeart/2005/8/layout/default"/>
    <dgm:cxn modelId="{1F17FDFE-85EA-4144-83F4-DF06F3083F7A}" type="presOf" srcId="{1C559043-2F19-4D0E-AD28-0B413DA41396}" destId="{B8946E57-B4DD-4A93-AF43-8B6E304A6CAD}" srcOrd="0" destOrd="0" presId="urn:microsoft.com/office/officeart/2005/8/layout/default"/>
    <dgm:cxn modelId="{CDC99D0E-E07B-4877-B6EE-A163B076A601}" type="presParOf" srcId="{B173F9A5-654B-417B-B6DF-5B7724A74CD8}" destId="{F4C89DA7-70A5-4F7F-BEA3-AF10CBF1A0A1}" srcOrd="0" destOrd="0" presId="urn:microsoft.com/office/officeart/2005/8/layout/default"/>
    <dgm:cxn modelId="{8B0803F6-7BF4-46AC-9381-7E7CBAC84E97}" type="presParOf" srcId="{B173F9A5-654B-417B-B6DF-5B7724A74CD8}" destId="{E17CB6D8-F770-4168-A866-484C22F53941}" srcOrd="1" destOrd="0" presId="urn:microsoft.com/office/officeart/2005/8/layout/default"/>
    <dgm:cxn modelId="{6824B894-7BD6-4E41-A64D-F9699D53DBDB}" type="presParOf" srcId="{B173F9A5-654B-417B-B6DF-5B7724A74CD8}" destId="{B8946E57-B4DD-4A93-AF43-8B6E304A6CAD}" srcOrd="2" destOrd="0" presId="urn:microsoft.com/office/officeart/2005/8/layout/default"/>
    <dgm:cxn modelId="{355812B4-BE04-4A3D-9DC0-C8C456056007}" type="presParOf" srcId="{B173F9A5-654B-417B-B6DF-5B7724A74CD8}" destId="{08209755-CD0C-4836-923F-C621C5C79D67}" srcOrd="3" destOrd="0" presId="urn:microsoft.com/office/officeart/2005/8/layout/default"/>
    <dgm:cxn modelId="{D9DCB577-ECB6-4319-B275-79742013280F}" type="presParOf" srcId="{B173F9A5-654B-417B-B6DF-5B7724A74CD8}" destId="{76B8E783-6193-4E96-B7FD-0B260CCF0BC6}" srcOrd="4" destOrd="0" presId="urn:microsoft.com/office/officeart/2005/8/layout/default"/>
    <dgm:cxn modelId="{AAFD75A8-B74A-4BBB-BD79-47FE03963778}" type="presParOf" srcId="{B173F9A5-654B-417B-B6DF-5B7724A74CD8}" destId="{7A3D4069-D97E-433E-9102-173191021BCE}" srcOrd="5" destOrd="0" presId="urn:microsoft.com/office/officeart/2005/8/layout/default"/>
    <dgm:cxn modelId="{1F6D4F39-153F-4B0D-83C1-63AE8BC58CFE}" type="presParOf" srcId="{B173F9A5-654B-417B-B6DF-5B7724A74CD8}" destId="{98130D3A-284B-41AC-B0A2-D6E79D7D2A8F}" srcOrd="6" destOrd="0" presId="urn:microsoft.com/office/officeart/2005/8/layout/default"/>
    <dgm:cxn modelId="{1C320892-99AE-48A8-BC06-9DC8536B1BF1}" type="presParOf" srcId="{B173F9A5-654B-417B-B6DF-5B7724A74CD8}" destId="{069CD9EF-15A3-41B0-ACE8-04701E31078B}" srcOrd="7" destOrd="0" presId="urn:microsoft.com/office/officeart/2005/8/layout/default"/>
    <dgm:cxn modelId="{DC0DE1C4-1AF1-49A1-8421-1B3A8455D8FB}" type="presParOf" srcId="{B173F9A5-654B-417B-B6DF-5B7724A74CD8}" destId="{81A06F97-35FF-4975-9A21-2E3B108D604E}" srcOrd="8" destOrd="0" presId="urn:microsoft.com/office/officeart/2005/8/layout/default"/>
    <dgm:cxn modelId="{4E6D3881-6BFD-4090-A878-BFDC1F2858BD}" type="presParOf" srcId="{B173F9A5-654B-417B-B6DF-5B7724A74CD8}" destId="{941ADCFF-6FBA-40AC-8F91-19CBB44502A3}" srcOrd="9" destOrd="0" presId="urn:microsoft.com/office/officeart/2005/8/layout/default"/>
    <dgm:cxn modelId="{B00FA89A-E5B7-4756-9C13-B5D3E7737ABF}" type="presParOf" srcId="{B173F9A5-654B-417B-B6DF-5B7724A74CD8}" destId="{8A44117A-84BD-45E8-84FC-CC18290BB898}" srcOrd="10" destOrd="0" presId="urn:microsoft.com/office/officeart/2005/8/layout/default"/>
    <dgm:cxn modelId="{EB31FEC6-DAB5-440D-B7A2-7C72A8276DC0}" type="presParOf" srcId="{B173F9A5-654B-417B-B6DF-5B7724A74CD8}" destId="{66C63E5A-3E09-4992-9E80-2E19C4F49DF9}" srcOrd="11" destOrd="0" presId="urn:microsoft.com/office/officeart/2005/8/layout/default"/>
    <dgm:cxn modelId="{A75D9840-2021-4E43-ACA1-1727FE181264}" type="presParOf" srcId="{B173F9A5-654B-417B-B6DF-5B7724A74CD8}" destId="{09B19F87-6A80-4378-9348-BC2A86EC18AA}" srcOrd="12" destOrd="0" presId="urn:microsoft.com/office/officeart/2005/8/layout/default"/>
    <dgm:cxn modelId="{382DB214-5AAC-4FFF-935A-778528A60918}" type="presParOf" srcId="{B173F9A5-654B-417B-B6DF-5B7724A74CD8}" destId="{74117037-112B-4C78-8870-74243CE8F685}" srcOrd="13" destOrd="0" presId="urn:microsoft.com/office/officeart/2005/8/layout/default"/>
    <dgm:cxn modelId="{3FD1BA98-548E-4C26-AEFB-420350ED3F81}" type="presParOf" srcId="{B173F9A5-654B-417B-B6DF-5B7724A74CD8}" destId="{87A17B37-660B-45DF-8A9A-E5D07A3D0F99}" srcOrd="14" destOrd="0" presId="urn:microsoft.com/office/officeart/2005/8/layout/default"/>
    <dgm:cxn modelId="{77293553-8935-48E9-BEB3-20460FCC9CF5}" type="presParOf" srcId="{B173F9A5-654B-417B-B6DF-5B7724A74CD8}" destId="{2FCF6DC6-8735-46A1-80F9-6473888275AC}" srcOrd="15" destOrd="0" presId="urn:microsoft.com/office/officeart/2005/8/layout/default"/>
    <dgm:cxn modelId="{0D5571F3-63E7-4904-8B8C-6EC23F748691}" type="presParOf" srcId="{B173F9A5-654B-417B-B6DF-5B7724A74CD8}" destId="{67F9489C-D85C-44DA-A9FA-E74B42EC9B5D}" srcOrd="16" destOrd="0" presId="urn:microsoft.com/office/officeart/2005/8/layout/default"/>
    <dgm:cxn modelId="{338F78A8-D366-4A48-AF45-ECAB4755DF35}" type="presParOf" srcId="{B173F9A5-654B-417B-B6DF-5B7724A74CD8}" destId="{E10419B8-BB1A-45FA-8076-FD8B611EF0E9}" srcOrd="17" destOrd="0" presId="urn:microsoft.com/office/officeart/2005/8/layout/default"/>
    <dgm:cxn modelId="{83070B65-B929-4C92-8B2E-818299EBE288}" type="presParOf" srcId="{B173F9A5-654B-417B-B6DF-5B7724A74CD8}" destId="{79A3B573-80D1-409E-9E31-003E6DA2BD6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89DA7-70A5-4F7F-BEA3-AF10CBF1A0A1}">
      <dsp:nvSpPr>
        <dsp:cNvPr id="0" name=""/>
        <dsp:cNvSpPr/>
      </dsp:nvSpPr>
      <dsp:spPr>
        <a:xfrm>
          <a:off x="595550" y="2777"/>
          <a:ext cx="1319147" cy="7914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123456</a:t>
          </a:r>
        </a:p>
      </dsp:txBody>
      <dsp:txXfrm>
        <a:off x="595550" y="2777"/>
        <a:ext cx="1319147" cy="791488"/>
      </dsp:txXfrm>
    </dsp:sp>
    <dsp:sp modelId="{B8946E57-B4DD-4A93-AF43-8B6E304A6CAD}">
      <dsp:nvSpPr>
        <dsp:cNvPr id="0" name=""/>
        <dsp:cNvSpPr/>
      </dsp:nvSpPr>
      <dsp:spPr>
        <a:xfrm>
          <a:off x="2046612" y="2777"/>
          <a:ext cx="1319147" cy="791488"/>
        </a:xfrm>
        <a:prstGeom prst="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123456789</a:t>
          </a:r>
        </a:p>
      </dsp:txBody>
      <dsp:txXfrm>
        <a:off x="2046612" y="2777"/>
        <a:ext cx="1319147" cy="791488"/>
      </dsp:txXfrm>
    </dsp:sp>
    <dsp:sp modelId="{76B8E783-6193-4E96-B7FD-0B260CCF0BC6}">
      <dsp:nvSpPr>
        <dsp:cNvPr id="0" name=""/>
        <dsp:cNvSpPr/>
      </dsp:nvSpPr>
      <dsp:spPr>
        <a:xfrm>
          <a:off x="595550" y="926180"/>
          <a:ext cx="1319147" cy="791488"/>
        </a:xfrm>
        <a:prstGeom prst="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qwerty</a:t>
          </a:r>
        </a:p>
      </dsp:txBody>
      <dsp:txXfrm>
        <a:off x="595550" y="926180"/>
        <a:ext cx="1319147" cy="791488"/>
      </dsp:txXfrm>
    </dsp:sp>
    <dsp:sp modelId="{98130D3A-284B-41AC-B0A2-D6E79D7D2A8F}">
      <dsp:nvSpPr>
        <dsp:cNvPr id="0" name=""/>
        <dsp:cNvSpPr/>
      </dsp:nvSpPr>
      <dsp:spPr>
        <a:xfrm>
          <a:off x="2046612" y="926180"/>
          <a:ext cx="1319147" cy="79148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password</a:t>
          </a:r>
        </a:p>
      </dsp:txBody>
      <dsp:txXfrm>
        <a:off x="2046612" y="926180"/>
        <a:ext cx="1319147" cy="791488"/>
      </dsp:txXfrm>
    </dsp:sp>
    <dsp:sp modelId="{81A06F97-35FF-4975-9A21-2E3B108D604E}">
      <dsp:nvSpPr>
        <dsp:cNvPr id="0" name=""/>
        <dsp:cNvSpPr/>
      </dsp:nvSpPr>
      <dsp:spPr>
        <a:xfrm>
          <a:off x="595550" y="1849583"/>
          <a:ext cx="1319147" cy="791488"/>
        </a:xfrm>
        <a:prstGeom prst="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111111</a:t>
          </a:r>
        </a:p>
      </dsp:txBody>
      <dsp:txXfrm>
        <a:off x="595550" y="1849583"/>
        <a:ext cx="1319147" cy="791488"/>
      </dsp:txXfrm>
    </dsp:sp>
    <dsp:sp modelId="{8A44117A-84BD-45E8-84FC-CC18290BB898}">
      <dsp:nvSpPr>
        <dsp:cNvPr id="0" name=""/>
        <dsp:cNvSpPr/>
      </dsp:nvSpPr>
      <dsp:spPr>
        <a:xfrm>
          <a:off x="2046612" y="1849583"/>
          <a:ext cx="1319147" cy="791488"/>
        </a:xfrm>
        <a:prstGeom prst="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12345678</a:t>
          </a:r>
        </a:p>
      </dsp:txBody>
      <dsp:txXfrm>
        <a:off x="2046612" y="1849583"/>
        <a:ext cx="1319147" cy="791488"/>
      </dsp:txXfrm>
    </dsp:sp>
    <dsp:sp modelId="{09B19F87-6A80-4378-9348-BC2A86EC18AA}">
      <dsp:nvSpPr>
        <dsp:cNvPr id="0" name=""/>
        <dsp:cNvSpPr/>
      </dsp:nvSpPr>
      <dsp:spPr>
        <a:xfrm>
          <a:off x="595550" y="2772987"/>
          <a:ext cx="1319147" cy="79148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abc123</a:t>
          </a:r>
        </a:p>
      </dsp:txBody>
      <dsp:txXfrm>
        <a:off x="595550" y="2772987"/>
        <a:ext cx="1319147" cy="791488"/>
      </dsp:txXfrm>
    </dsp:sp>
    <dsp:sp modelId="{87A17B37-660B-45DF-8A9A-E5D07A3D0F99}">
      <dsp:nvSpPr>
        <dsp:cNvPr id="0" name=""/>
        <dsp:cNvSpPr/>
      </dsp:nvSpPr>
      <dsp:spPr>
        <a:xfrm>
          <a:off x="2046612" y="2772987"/>
          <a:ext cx="1319147" cy="791488"/>
        </a:xfrm>
        <a:prstGeom prst="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1234567</a:t>
          </a:r>
        </a:p>
      </dsp:txBody>
      <dsp:txXfrm>
        <a:off x="2046612" y="2772987"/>
        <a:ext cx="1319147" cy="791488"/>
      </dsp:txXfrm>
    </dsp:sp>
    <dsp:sp modelId="{67F9489C-D85C-44DA-A9FA-E74B42EC9B5D}">
      <dsp:nvSpPr>
        <dsp:cNvPr id="0" name=""/>
        <dsp:cNvSpPr/>
      </dsp:nvSpPr>
      <dsp:spPr>
        <a:xfrm>
          <a:off x="595550" y="3696390"/>
          <a:ext cx="1319147" cy="791488"/>
        </a:xfrm>
        <a:prstGeom prst="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password1</a:t>
          </a:r>
        </a:p>
      </dsp:txBody>
      <dsp:txXfrm>
        <a:off x="595550" y="3696390"/>
        <a:ext cx="1319147" cy="791488"/>
      </dsp:txXfrm>
    </dsp:sp>
    <dsp:sp modelId="{79A3B573-80D1-409E-9E31-003E6DA2BD67}">
      <dsp:nvSpPr>
        <dsp:cNvPr id="0" name=""/>
        <dsp:cNvSpPr/>
      </dsp:nvSpPr>
      <dsp:spPr>
        <a:xfrm>
          <a:off x="2046612" y="3696390"/>
          <a:ext cx="1319147" cy="79148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12345</a:t>
          </a:r>
        </a:p>
      </dsp:txBody>
      <dsp:txXfrm>
        <a:off x="2046612" y="3696390"/>
        <a:ext cx="1319147" cy="7914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ED67A-252E-480F-923D-0AE8AB0B22C5}" type="datetimeFigureOut">
              <a:rPr lang="sl-SI" smtClean="0"/>
              <a:t>29. 05. 2023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672C-249B-43F0-AD60-E806BB690DF1}" type="slidenum">
              <a:rPr lang="sl-SI" smtClean="0"/>
              <a:t>‹#›</a:t>
            </a:fld>
            <a:endParaRPr lang="sl-SI"/>
          </a:p>
        </p:txBody>
      </p:sp>
    </p:spTree>
    <p:extLst>
      <p:ext uri="{BB962C8B-B14F-4D97-AF65-F5344CB8AC3E}">
        <p14:creationId xmlns:p14="http://schemas.microsoft.com/office/powerpoint/2010/main" val="222930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we all use technology nowadays. its in every aspect of our life weather we like it or not. its in our cars, our houses, watches and so on.</a:t>
            </a:r>
          </a:p>
          <a:p>
            <a:r>
              <a:rPr lang="en-US" sz="1200" b="0" kern="1200" dirty="0">
                <a:solidFill>
                  <a:schemeClr val="tx1"/>
                </a:solidFill>
                <a:effectLst/>
                <a:latin typeface="+mn-lt"/>
                <a:ea typeface="+mn-ea"/>
                <a:cs typeface="+mn-cs"/>
              </a:rPr>
              <a:t>    with all the technology around us it can be easy to fall </a:t>
            </a:r>
            <a:r>
              <a:rPr lang="en-US" sz="1200" b="0" kern="1200" dirty="0" err="1">
                <a:solidFill>
                  <a:schemeClr val="tx1"/>
                </a:solidFill>
                <a:effectLst/>
                <a:latin typeface="+mn-lt"/>
                <a:ea typeface="+mn-ea"/>
                <a:cs typeface="+mn-cs"/>
              </a:rPr>
              <a:t>victum</a:t>
            </a:r>
            <a:r>
              <a:rPr lang="en-US" sz="1200" b="0" kern="1200" dirty="0">
                <a:solidFill>
                  <a:schemeClr val="tx1"/>
                </a:solidFill>
                <a:effectLst/>
                <a:latin typeface="+mn-lt"/>
                <a:ea typeface="+mn-ea"/>
                <a:cs typeface="+mn-cs"/>
              </a:rPr>
              <a:t> to a scam or fraud. there are thousands of phishing emails floating around just waiting for someone to open their </a:t>
            </a:r>
            <a:r>
              <a:rPr lang="en-US" sz="1200" b="0" kern="1200" dirty="0" err="1">
                <a:solidFill>
                  <a:schemeClr val="tx1"/>
                </a:solidFill>
                <a:effectLst/>
                <a:latin typeface="+mn-lt"/>
                <a:ea typeface="+mn-ea"/>
                <a:cs typeface="+mn-cs"/>
              </a:rPr>
              <a:t>attatchment</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    thousands of malicious actors out there just waiting for us to log in to a lookalike site. and thousands of ways for them to trick us.</a:t>
            </a:r>
          </a:p>
        </p:txBody>
      </p:sp>
      <p:sp>
        <p:nvSpPr>
          <p:cNvPr id="4" name="Slide Number Placeholder 3"/>
          <p:cNvSpPr>
            <a:spLocks noGrp="1"/>
          </p:cNvSpPr>
          <p:nvPr>
            <p:ph type="sldNum" sz="quarter" idx="5"/>
          </p:nvPr>
        </p:nvSpPr>
        <p:spPr/>
        <p:txBody>
          <a:bodyPr/>
          <a:lstStyle/>
          <a:p>
            <a:fld id="{379D672C-249B-43F0-AD60-E806BB690DF1}" type="slidenum">
              <a:rPr lang="sl-SI" smtClean="0"/>
              <a:t>1</a:t>
            </a:fld>
            <a:endParaRPr lang="sl-SI"/>
          </a:p>
        </p:txBody>
      </p:sp>
    </p:spTree>
    <p:extLst>
      <p:ext uri="{BB962C8B-B14F-4D97-AF65-F5344CB8AC3E}">
        <p14:creationId xmlns:p14="http://schemas.microsoft.com/office/powerpoint/2010/main" val="393845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today I would like to talk about this topic. specifically social engineering and how it can affect schools.</a:t>
            </a:r>
          </a:p>
          <a:p>
            <a:r>
              <a:rPr lang="en-US" sz="1200" b="0" kern="1200" dirty="0">
                <a:solidFill>
                  <a:schemeClr val="tx1"/>
                </a:solidFill>
                <a:effectLst/>
                <a:latin typeface="+mn-lt"/>
                <a:ea typeface="+mn-ea"/>
                <a:cs typeface="+mn-cs"/>
              </a:rPr>
              <a:t>    when I was in school one of my worst fears was having a bad grade. this and my family finding out about it. in my case that fear was never acted upon but for some others they can turn to malicious acts to cover up one bad grade</a:t>
            </a:r>
          </a:p>
          <a:p>
            <a:r>
              <a:rPr lang="en-US" sz="1200" b="0" kern="1200" dirty="0">
                <a:solidFill>
                  <a:schemeClr val="tx1"/>
                </a:solidFill>
                <a:effectLst/>
                <a:latin typeface="+mn-lt"/>
                <a:ea typeface="+mn-ea"/>
                <a:cs typeface="+mn-cs"/>
              </a:rPr>
              <a:t>    with schools shifting to the use of electronic grading its easier than ever for a student to obtain access to their teachers grading system and manually fix their grades. some may even do it for </a:t>
            </a:r>
            <a:r>
              <a:rPr lang="en-US" sz="1200" b="0" kern="1200" dirty="0" err="1">
                <a:solidFill>
                  <a:schemeClr val="tx1"/>
                </a:solidFill>
                <a:effectLst/>
                <a:latin typeface="+mn-lt"/>
                <a:ea typeface="+mn-ea"/>
                <a:cs typeface="+mn-cs"/>
              </a:rPr>
              <a:t>proffit</a:t>
            </a:r>
            <a:r>
              <a:rPr lang="en-US" sz="1200" b="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    but whereas it used to be a student had to gain physical access to a teachers computer or grade book. now it can be done remotely. all the students need are a bit of social engineering.</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2</a:t>
            </a:fld>
            <a:endParaRPr lang="sl-SI"/>
          </a:p>
        </p:txBody>
      </p:sp>
    </p:spTree>
    <p:extLst>
      <p:ext uri="{BB962C8B-B14F-4D97-AF65-F5344CB8AC3E}">
        <p14:creationId xmlns:p14="http://schemas.microsoft.com/office/powerpoint/2010/main" val="196066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there are many types of social engineering that people use to exploit a persons trust and lower their guard. the most common are using phishing emails</a:t>
            </a:r>
          </a:p>
          <a:p>
            <a:r>
              <a:rPr lang="en-US" sz="1200" b="0" kern="1200" dirty="0">
                <a:solidFill>
                  <a:schemeClr val="tx1"/>
                </a:solidFill>
                <a:effectLst/>
                <a:latin typeface="+mn-lt"/>
                <a:ea typeface="+mn-ea"/>
                <a:cs typeface="+mn-cs"/>
              </a:rPr>
              <a:t>    a user can claim to be anyone online and this goes for emails as well. its not hard to find information about people and their emails, create a fake email and send someone a legitimate looking email.</a:t>
            </a:r>
          </a:p>
          <a:p>
            <a:r>
              <a:rPr lang="en-US" sz="1200" b="0" kern="1200" dirty="0">
                <a:solidFill>
                  <a:schemeClr val="tx1"/>
                </a:solidFill>
                <a:effectLst/>
                <a:latin typeface="+mn-lt"/>
                <a:ea typeface="+mn-ea"/>
                <a:cs typeface="+mn-cs"/>
              </a:rPr>
              <a:t>    a good example is this email from NLB which asked users to fill out the form. now this email was part of a sophisticated malware spreading </a:t>
            </a:r>
            <a:r>
              <a:rPr lang="en-US" sz="1200" b="0" kern="1200" dirty="0" err="1">
                <a:solidFill>
                  <a:schemeClr val="tx1"/>
                </a:solidFill>
                <a:effectLst/>
                <a:latin typeface="+mn-lt"/>
                <a:ea typeface="+mn-ea"/>
                <a:cs typeface="+mn-cs"/>
              </a:rPr>
              <a:t>campagne</a:t>
            </a:r>
            <a:r>
              <a:rPr lang="en-US" sz="1200" b="0" kern="1200" dirty="0">
                <a:solidFill>
                  <a:schemeClr val="tx1"/>
                </a:solidFill>
                <a:effectLst/>
                <a:latin typeface="+mn-lt"/>
                <a:ea typeface="+mn-ea"/>
                <a:cs typeface="+mn-cs"/>
              </a:rPr>
              <a:t> it </a:t>
            </a:r>
            <a:r>
              <a:rPr lang="en-US" sz="1200" b="0" kern="1200" dirty="0" err="1">
                <a:solidFill>
                  <a:schemeClr val="tx1"/>
                </a:solidFill>
                <a:effectLst/>
                <a:latin typeface="+mn-lt"/>
                <a:ea typeface="+mn-ea"/>
                <a:cs typeface="+mn-cs"/>
              </a:rPr>
              <a:t>doesnt</a:t>
            </a:r>
            <a:r>
              <a:rPr lang="en-US" sz="1200" b="0" kern="1200" dirty="0">
                <a:solidFill>
                  <a:schemeClr val="tx1"/>
                </a:solidFill>
                <a:effectLst/>
                <a:latin typeface="+mn-lt"/>
                <a:ea typeface="+mn-ea"/>
                <a:cs typeface="+mn-cs"/>
              </a:rPr>
              <a:t> take much knowledge to pull this off...</a:t>
            </a:r>
          </a:p>
          <a:p>
            <a:r>
              <a:rPr lang="en-US" sz="1200" b="0" kern="1200" dirty="0">
                <a:solidFill>
                  <a:schemeClr val="tx1"/>
                </a:solidFill>
                <a:effectLst/>
                <a:latin typeface="+mn-lt"/>
                <a:ea typeface="+mn-ea"/>
                <a:cs typeface="+mn-cs"/>
              </a:rPr>
              <a:t>    with just a very simple call to action and a legitimate looking sender and website a malicious actor can harvest thousands of credentials without much effort. an example is this amazon login page used in 2017.</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3</a:t>
            </a:fld>
            <a:endParaRPr lang="sl-SI"/>
          </a:p>
        </p:txBody>
      </p:sp>
    </p:spTree>
    <p:extLst>
      <p:ext uri="{BB962C8B-B14F-4D97-AF65-F5344CB8AC3E}">
        <p14:creationId xmlns:p14="http://schemas.microsoft.com/office/powerpoint/2010/main" val="203588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these are simple types of attacks used daily all around the world and they are ever evolving so it </a:t>
            </a:r>
            <a:r>
              <a:rPr lang="en-US" sz="1200" b="0" kern="1200" dirty="0" err="1">
                <a:solidFill>
                  <a:schemeClr val="tx1"/>
                </a:solidFill>
                <a:effectLst/>
                <a:latin typeface="+mn-lt"/>
                <a:ea typeface="+mn-ea"/>
                <a:cs typeface="+mn-cs"/>
              </a:rPr>
              <a:t>isnt</a:t>
            </a:r>
            <a:r>
              <a:rPr lang="en-US" sz="1200" b="0" kern="1200" dirty="0">
                <a:solidFill>
                  <a:schemeClr val="tx1"/>
                </a:solidFill>
                <a:effectLst/>
                <a:latin typeface="+mn-lt"/>
                <a:ea typeface="+mn-ea"/>
                <a:cs typeface="+mn-cs"/>
              </a:rPr>
              <a:t> a good idea to </a:t>
            </a:r>
            <a:r>
              <a:rPr lang="en-US" sz="1200" b="0" kern="1200" dirty="0" err="1">
                <a:solidFill>
                  <a:schemeClr val="tx1"/>
                </a:solidFill>
                <a:effectLst/>
                <a:latin typeface="+mn-lt"/>
                <a:ea typeface="+mn-ea"/>
                <a:cs typeface="+mn-cs"/>
              </a:rPr>
              <a:t>memorise</a:t>
            </a:r>
            <a:r>
              <a:rPr lang="en-US" sz="1200" b="0" kern="1200" dirty="0">
                <a:solidFill>
                  <a:schemeClr val="tx1"/>
                </a:solidFill>
                <a:effectLst/>
                <a:latin typeface="+mn-lt"/>
                <a:ea typeface="+mn-ea"/>
                <a:cs typeface="+mn-cs"/>
              </a:rPr>
              <a:t> the attack but to learn how to look for inconsistencies or "red flags" and be able to judge for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with all of these previous attacks we can easily spot some major flaws that can turn these scams upside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the NLB email. if we look closely at it we can see the sender is a user with a </a:t>
            </a:r>
            <a:r>
              <a:rPr lang="en-US" sz="1200" b="0" kern="1200" dirty="0" err="1">
                <a:solidFill>
                  <a:schemeClr val="tx1"/>
                </a:solidFill>
                <a:effectLst/>
                <a:latin typeface="+mn-lt"/>
                <a:ea typeface="+mn-ea"/>
                <a:cs typeface="+mn-cs"/>
              </a:rPr>
              <a:t>hungarian</a:t>
            </a:r>
            <a:r>
              <a:rPr lang="en-US" sz="1200" b="0" kern="1200" dirty="0">
                <a:solidFill>
                  <a:schemeClr val="tx1"/>
                </a:solidFill>
                <a:effectLst/>
                <a:latin typeface="+mn-lt"/>
                <a:ea typeface="+mn-ea"/>
                <a:cs typeface="+mn-cs"/>
              </a:rPr>
              <a:t> email address.... why is NLB </a:t>
            </a:r>
            <a:r>
              <a:rPr lang="en-US" sz="1200" b="0" kern="1200" dirty="0" err="1">
                <a:solidFill>
                  <a:schemeClr val="tx1"/>
                </a:solidFill>
                <a:effectLst/>
                <a:latin typeface="+mn-lt"/>
                <a:ea typeface="+mn-ea"/>
                <a:cs typeface="+mn-cs"/>
              </a:rPr>
              <a:t>sendimg</a:t>
            </a:r>
            <a:r>
              <a:rPr lang="en-US" sz="1200" b="0" kern="1200" dirty="0">
                <a:solidFill>
                  <a:schemeClr val="tx1"/>
                </a:solidFill>
                <a:effectLst/>
                <a:latin typeface="+mn-lt"/>
                <a:ea typeface="+mn-ea"/>
                <a:cs typeface="+mn-cs"/>
              </a:rPr>
              <a:t> emails from </a:t>
            </a:r>
            <a:r>
              <a:rPr lang="en-US" sz="1200" b="0" kern="1200" dirty="0" err="1">
                <a:solidFill>
                  <a:schemeClr val="tx1"/>
                </a:solidFill>
                <a:effectLst/>
                <a:latin typeface="+mn-lt"/>
                <a:ea typeface="+mn-ea"/>
                <a:cs typeface="+mn-cs"/>
              </a:rPr>
              <a:t>hungary</a:t>
            </a:r>
            <a:r>
              <a:rPr lang="en-US" sz="1200" b="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4</a:t>
            </a:fld>
            <a:endParaRPr lang="sl-SI"/>
          </a:p>
        </p:txBody>
      </p:sp>
    </p:spTree>
    <p:extLst>
      <p:ext uri="{BB962C8B-B14F-4D97-AF65-F5344CB8AC3E}">
        <p14:creationId xmlns:p14="http://schemas.microsoft.com/office/powerpoint/2010/main" val="288929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these are some very large red flags that if spotted in time can make a huge difference. but these are just emails and websites. a few methods that are a bit less common but very effective are calling.</a:t>
            </a:r>
          </a:p>
          <a:p>
            <a:r>
              <a:rPr lang="en-US" sz="1200" b="0" kern="1200" dirty="0">
                <a:solidFill>
                  <a:schemeClr val="tx1"/>
                </a:solidFill>
                <a:effectLst/>
                <a:latin typeface="+mn-lt"/>
                <a:ea typeface="+mn-ea"/>
                <a:cs typeface="+mn-cs"/>
              </a:rPr>
              <a:t>    give example of me in </a:t>
            </a:r>
            <a:r>
              <a:rPr lang="en-US" sz="1200" b="0" kern="1200" dirty="0" err="1">
                <a:solidFill>
                  <a:schemeClr val="tx1"/>
                </a:solidFill>
                <a:effectLst/>
                <a:latin typeface="+mn-lt"/>
                <a:ea typeface="+mn-ea"/>
                <a:cs typeface="+mn-cs"/>
              </a:rPr>
              <a:t>highschool</a:t>
            </a:r>
            <a:r>
              <a:rPr lang="en-US" sz="1200" b="0" kern="1200" dirty="0">
                <a:solidFill>
                  <a:schemeClr val="tx1"/>
                </a:solidFill>
                <a:effectLst/>
                <a:latin typeface="+mn-lt"/>
                <a:ea typeface="+mn-ea"/>
                <a:cs typeface="+mn-cs"/>
              </a:rPr>
              <a:t> with </a:t>
            </a:r>
            <a:r>
              <a:rPr lang="en-US" sz="1200" b="0" kern="1200" dirty="0" err="1">
                <a:solidFill>
                  <a:schemeClr val="tx1"/>
                </a:solidFill>
                <a:effectLst/>
                <a:latin typeface="+mn-lt"/>
                <a:ea typeface="+mn-ea"/>
                <a:cs typeface="+mn-cs"/>
              </a:rPr>
              <a:t>deutcshbauer</a:t>
            </a:r>
            <a:r>
              <a:rPr lang="en-US" sz="1200" b="0" kern="1200" dirty="0">
                <a:solidFill>
                  <a:schemeClr val="tx1"/>
                </a:solidFill>
                <a:effectLst/>
                <a:latin typeface="+mn-lt"/>
                <a:ea typeface="+mn-ea"/>
                <a:cs typeface="+mn-cs"/>
              </a:rPr>
              <a:t>.</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10</a:t>
            </a:fld>
            <a:endParaRPr lang="sl-SI"/>
          </a:p>
        </p:txBody>
      </p:sp>
    </p:spTree>
    <p:extLst>
      <p:ext uri="{BB962C8B-B14F-4D97-AF65-F5344CB8AC3E}">
        <p14:creationId xmlns:p14="http://schemas.microsoft.com/office/powerpoint/2010/main" val="6753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all of the mentioned examples require some technical knowledge and trickery to get access... but often people make passwords easily rememberable or even write it down on paper allowing attackers to guess the password or read it.</a:t>
            </a:r>
          </a:p>
          <a:p>
            <a:r>
              <a:rPr lang="en-US" sz="1200" b="0" kern="1200" dirty="0">
                <a:solidFill>
                  <a:schemeClr val="tx1"/>
                </a:solidFill>
                <a:effectLst/>
                <a:latin typeface="+mn-lt"/>
                <a:ea typeface="+mn-ea"/>
                <a:cs typeface="+mn-cs"/>
              </a:rPr>
              <a:t>also in cases like that people </a:t>
            </a:r>
            <a:r>
              <a:rPr lang="en-US" sz="1200" b="0" kern="1200" dirty="0" err="1">
                <a:solidFill>
                  <a:schemeClr val="tx1"/>
                </a:solidFill>
                <a:effectLst/>
                <a:latin typeface="+mn-lt"/>
                <a:ea typeface="+mn-ea"/>
                <a:cs typeface="+mn-cs"/>
              </a:rPr>
              <a:t>dont</a:t>
            </a:r>
            <a:r>
              <a:rPr lang="en-US" sz="1200" b="0" kern="1200" dirty="0">
                <a:solidFill>
                  <a:schemeClr val="tx1"/>
                </a:solidFill>
                <a:effectLst/>
                <a:latin typeface="+mn-lt"/>
                <a:ea typeface="+mn-ea"/>
                <a:cs typeface="+mn-cs"/>
              </a:rPr>
              <a:t> use additional methods of securing their accounts like 2FA or backup codes which makes the attackers work easier.</a:t>
            </a:r>
          </a:p>
          <a:p>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11</a:t>
            </a:fld>
            <a:endParaRPr lang="sl-SI"/>
          </a:p>
        </p:txBody>
      </p:sp>
    </p:spTree>
    <p:extLst>
      <p:ext uri="{BB962C8B-B14F-4D97-AF65-F5344CB8AC3E}">
        <p14:creationId xmlns:p14="http://schemas.microsoft.com/office/powerpoint/2010/main" val="258595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but enough of the attacks... what can we do to prevent this?</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lets start simple. the easiest ways to secure accounts are to enable any missing security mechanism not enabled like 2FA and also good </a:t>
            </a:r>
            <a:r>
              <a:rPr lang="en-US" sz="1200" b="0" kern="1200" dirty="0" err="1">
                <a:solidFill>
                  <a:schemeClr val="tx1"/>
                </a:solidFill>
                <a:effectLst/>
                <a:latin typeface="+mn-lt"/>
                <a:ea typeface="+mn-ea"/>
                <a:cs typeface="+mn-cs"/>
              </a:rPr>
              <a:t>pasword</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higene</a:t>
            </a:r>
            <a:r>
              <a:rPr lang="en-US" sz="1200" b="0" kern="1200" dirty="0">
                <a:solidFill>
                  <a:schemeClr val="tx1"/>
                </a:solidFill>
                <a:effectLst/>
                <a:latin typeface="+mn-lt"/>
                <a:ea typeface="+mn-ea"/>
                <a:cs typeface="+mn-cs"/>
              </a:rPr>
              <a:t>. change your passwords often and </a:t>
            </a:r>
            <a:r>
              <a:rPr lang="en-US" sz="1200" b="0" kern="1200" dirty="0" err="1">
                <a:solidFill>
                  <a:schemeClr val="tx1"/>
                </a:solidFill>
                <a:effectLst/>
                <a:latin typeface="+mn-lt"/>
                <a:ea typeface="+mn-ea"/>
                <a:cs typeface="+mn-cs"/>
              </a:rPr>
              <a:t>dont</a:t>
            </a:r>
            <a:r>
              <a:rPr lang="en-US" sz="1200" b="0" kern="1200" dirty="0">
                <a:solidFill>
                  <a:schemeClr val="tx1"/>
                </a:solidFill>
                <a:effectLst/>
                <a:latin typeface="+mn-lt"/>
                <a:ea typeface="+mn-ea"/>
                <a:cs typeface="+mn-cs"/>
              </a:rPr>
              <a:t> reuse them.</a:t>
            </a:r>
          </a:p>
          <a:p>
            <a:r>
              <a:rPr lang="en-US" sz="1200" b="0" kern="1200" dirty="0">
                <a:solidFill>
                  <a:schemeClr val="tx1"/>
                </a:solidFill>
                <a:effectLst/>
                <a:latin typeface="+mn-lt"/>
                <a:ea typeface="+mn-ea"/>
                <a:cs typeface="+mn-cs"/>
              </a:rPr>
              <a:t>    the passwords you use </a:t>
            </a:r>
            <a:r>
              <a:rPr lang="en-US" sz="1200" b="0" kern="1200" dirty="0" err="1">
                <a:solidFill>
                  <a:schemeClr val="tx1"/>
                </a:solidFill>
                <a:effectLst/>
                <a:latin typeface="+mn-lt"/>
                <a:ea typeface="+mn-ea"/>
                <a:cs typeface="+mn-cs"/>
              </a:rPr>
              <a:t>dont</a:t>
            </a:r>
            <a:r>
              <a:rPr lang="en-US" sz="1200" b="0" kern="1200" dirty="0">
                <a:solidFill>
                  <a:schemeClr val="tx1"/>
                </a:solidFill>
                <a:effectLst/>
                <a:latin typeface="+mn-lt"/>
                <a:ea typeface="+mn-ea"/>
                <a:cs typeface="+mn-cs"/>
              </a:rPr>
              <a:t> save on sticky notes or write them in a word document. securely save them if its too hard to remember.</a:t>
            </a:r>
          </a:p>
          <a:p>
            <a:r>
              <a:rPr lang="en-US" sz="1200" b="0" kern="1200" dirty="0">
                <a:solidFill>
                  <a:schemeClr val="tx1"/>
                </a:solidFill>
                <a:effectLst/>
                <a:latin typeface="+mn-lt"/>
                <a:ea typeface="+mn-ea"/>
                <a:cs typeface="+mn-cs"/>
              </a:rPr>
              <a:t>    lock your computers before leaving your desk and </a:t>
            </a:r>
            <a:r>
              <a:rPr lang="en-US" sz="1200" b="0" kern="1200" dirty="0" err="1">
                <a:solidFill>
                  <a:schemeClr val="tx1"/>
                </a:solidFill>
                <a:effectLst/>
                <a:latin typeface="+mn-lt"/>
                <a:ea typeface="+mn-ea"/>
                <a:cs typeface="+mn-cs"/>
              </a:rPr>
              <a:t>dont</a:t>
            </a:r>
            <a:r>
              <a:rPr lang="en-US" sz="1200" b="0" kern="1200" dirty="0">
                <a:solidFill>
                  <a:schemeClr val="tx1"/>
                </a:solidFill>
                <a:effectLst/>
                <a:latin typeface="+mn-lt"/>
                <a:ea typeface="+mn-ea"/>
                <a:cs typeface="+mn-cs"/>
              </a:rPr>
              <a:t> leave them unlocked </a:t>
            </a:r>
            <a:r>
              <a:rPr lang="en-US" sz="1200" b="0" kern="1200" dirty="0" err="1">
                <a:solidFill>
                  <a:schemeClr val="tx1"/>
                </a:solidFill>
                <a:effectLst/>
                <a:latin typeface="+mn-lt"/>
                <a:ea typeface="+mn-ea"/>
                <a:cs typeface="+mn-cs"/>
              </a:rPr>
              <a:t>unatended</a:t>
            </a:r>
            <a:r>
              <a:rPr lang="en-US" sz="1200" b="0" kern="1200" dirty="0">
                <a:solidFill>
                  <a:schemeClr val="tx1"/>
                </a:solidFill>
                <a:effectLst/>
                <a:latin typeface="+mn-lt"/>
                <a:ea typeface="+mn-ea"/>
                <a:cs typeface="+mn-cs"/>
              </a:rPr>
              <a:t>.</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12</a:t>
            </a:fld>
            <a:endParaRPr lang="sl-SI"/>
          </a:p>
        </p:txBody>
      </p:sp>
    </p:spTree>
    <p:extLst>
      <p:ext uri="{BB962C8B-B14F-4D97-AF65-F5344CB8AC3E}">
        <p14:creationId xmlns:p14="http://schemas.microsoft.com/office/powerpoint/2010/main" val="14799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learn the red flags of phishing scams and practice good </a:t>
            </a:r>
            <a:r>
              <a:rPr lang="en-US" sz="1200" b="0" kern="1200" dirty="0" err="1">
                <a:solidFill>
                  <a:schemeClr val="tx1"/>
                </a:solidFill>
                <a:effectLst/>
                <a:latin typeface="+mn-lt"/>
                <a:ea typeface="+mn-ea"/>
                <a:cs typeface="+mn-cs"/>
              </a:rPr>
              <a:t>higene</a:t>
            </a:r>
            <a:r>
              <a:rPr lang="en-US" sz="1200" b="0" kern="1200" dirty="0">
                <a:solidFill>
                  <a:schemeClr val="tx1"/>
                </a:solidFill>
                <a:effectLst/>
                <a:latin typeface="+mn-lt"/>
                <a:ea typeface="+mn-ea"/>
                <a:cs typeface="+mn-cs"/>
              </a:rPr>
              <a:t> of "not replying" to </a:t>
            </a:r>
            <a:r>
              <a:rPr lang="en-US" sz="1200" b="0" kern="1200" dirty="0" err="1">
                <a:solidFill>
                  <a:schemeClr val="tx1"/>
                </a:solidFill>
                <a:effectLst/>
                <a:latin typeface="+mn-lt"/>
                <a:ea typeface="+mn-ea"/>
                <a:cs typeface="+mn-cs"/>
              </a:rPr>
              <a:t>suspiciois</a:t>
            </a:r>
            <a:r>
              <a:rPr lang="en-US" sz="1200" b="0" kern="1200" dirty="0">
                <a:solidFill>
                  <a:schemeClr val="tx1"/>
                </a:solidFill>
                <a:effectLst/>
                <a:latin typeface="+mn-lt"/>
                <a:ea typeface="+mn-ea"/>
                <a:cs typeface="+mn-cs"/>
              </a:rPr>
              <a:t> looking emails. warn others of </a:t>
            </a:r>
            <a:r>
              <a:rPr lang="en-US" sz="1200" b="0" kern="1200" dirty="0" err="1">
                <a:solidFill>
                  <a:schemeClr val="tx1"/>
                </a:solidFill>
                <a:effectLst/>
                <a:latin typeface="+mn-lt"/>
                <a:ea typeface="+mn-ea"/>
                <a:cs typeface="+mn-cs"/>
              </a:rPr>
              <a:t>obvius</a:t>
            </a:r>
            <a:r>
              <a:rPr lang="en-US" sz="1200" b="0" kern="1200" dirty="0">
                <a:solidFill>
                  <a:schemeClr val="tx1"/>
                </a:solidFill>
                <a:effectLst/>
                <a:latin typeface="+mn-lt"/>
                <a:ea typeface="+mn-ea"/>
                <a:cs typeface="+mn-cs"/>
              </a:rPr>
              <a:t> or even potential scams, emails or </a:t>
            </a:r>
            <a:r>
              <a:rPr lang="en-US" sz="1200" b="0" kern="1200" dirty="0" err="1">
                <a:solidFill>
                  <a:schemeClr val="tx1"/>
                </a:solidFill>
                <a:effectLst/>
                <a:latin typeface="+mn-lt"/>
                <a:ea typeface="+mn-ea"/>
                <a:cs typeface="+mn-cs"/>
              </a:rPr>
              <a:t>phischign</a:t>
            </a:r>
            <a:r>
              <a:rPr lang="en-US" sz="1200" b="0" kern="1200" dirty="0">
                <a:solidFill>
                  <a:schemeClr val="tx1"/>
                </a:solidFill>
                <a:effectLst/>
                <a:latin typeface="+mn-lt"/>
                <a:ea typeface="+mn-ea"/>
                <a:cs typeface="+mn-cs"/>
              </a:rPr>
              <a:t> sites and calls....</a:t>
            </a:r>
          </a:p>
          <a:p>
            <a:r>
              <a:rPr lang="en-US" sz="1200" b="0" kern="1200" dirty="0">
                <a:solidFill>
                  <a:schemeClr val="tx1"/>
                </a:solidFill>
                <a:effectLst/>
                <a:latin typeface="+mn-lt"/>
                <a:ea typeface="+mn-ea"/>
                <a:cs typeface="+mn-cs"/>
              </a:rPr>
              <a:t>    if you fall victim of an attack then </a:t>
            </a:r>
            <a:r>
              <a:rPr lang="en-US" sz="1200" b="0" kern="1200" dirty="0" err="1">
                <a:solidFill>
                  <a:schemeClr val="tx1"/>
                </a:solidFill>
                <a:effectLst/>
                <a:latin typeface="+mn-lt"/>
                <a:ea typeface="+mn-ea"/>
                <a:cs typeface="+mn-cs"/>
              </a:rPr>
              <a:t>dont</a:t>
            </a:r>
            <a:r>
              <a:rPr lang="en-US" sz="1200" b="0" kern="1200" dirty="0">
                <a:solidFill>
                  <a:schemeClr val="tx1"/>
                </a:solidFill>
                <a:effectLst/>
                <a:latin typeface="+mn-lt"/>
                <a:ea typeface="+mn-ea"/>
                <a:cs typeface="+mn-cs"/>
              </a:rPr>
              <a:t> feel afraid to ask for help. we are human and we all mess up.</a:t>
            </a:r>
          </a:p>
          <a:p>
            <a:r>
              <a:rPr lang="en-US" sz="1200" b="0" kern="1200" dirty="0">
                <a:solidFill>
                  <a:schemeClr val="tx1"/>
                </a:solidFill>
                <a:effectLst/>
                <a:latin typeface="+mn-lt"/>
                <a:ea typeface="+mn-ea"/>
                <a:cs typeface="+mn-cs"/>
              </a:rPr>
              <a:t>    if you are in fact a </a:t>
            </a:r>
            <a:r>
              <a:rPr lang="en-US" sz="1200" b="0" kern="1200" dirty="0" err="1">
                <a:solidFill>
                  <a:schemeClr val="tx1"/>
                </a:solidFill>
                <a:effectLst/>
                <a:latin typeface="+mn-lt"/>
                <a:ea typeface="+mn-ea"/>
                <a:cs typeface="+mn-cs"/>
              </a:rPr>
              <a:t>victum</a:t>
            </a:r>
            <a:r>
              <a:rPr lang="en-US" sz="1200" b="0" kern="1200" dirty="0">
                <a:solidFill>
                  <a:schemeClr val="tx1"/>
                </a:solidFill>
                <a:effectLst/>
                <a:latin typeface="+mn-lt"/>
                <a:ea typeface="+mn-ea"/>
                <a:cs typeface="+mn-cs"/>
              </a:rPr>
              <a:t> of an attack then contacting the proper people or authorities can help in saving data, money or in some cases jobs.</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if you know of someone who has </a:t>
            </a:r>
            <a:r>
              <a:rPr lang="en-US" sz="1200" b="0" kern="1200" dirty="0" err="1">
                <a:solidFill>
                  <a:schemeClr val="tx1"/>
                </a:solidFill>
                <a:effectLst/>
                <a:latin typeface="+mn-lt"/>
                <a:ea typeface="+mn-ea"/>
                <a:cs typeface="+mn-cs"/>
              </a:rPr>
              <a:t>falen</a:t>
            </a:r>
            <a:r>
              <a:rPr lang="en-US" sz="1200" b="0" kern="1200" dirty="0">
                <a:solidFill>
                  <a:schemeClr val="tx1"/>
                </a:solidFill>
                <a:effectLst/>
                <a:latin typeface="+mn-lt"/>
                <a:ea typeface="+mn-ea"/>
                <a:cs typeface="+mn-cs"/>
              </a:rPr>
              <a:t> victim then there needs to be a proper response. learn your companies response policy and use it.</a:t>
            </a:r>
          </a:p>
          <a:p>
            <a:endParaRPr lang="sl-SI" dirty="0"/>
          </a:p>
        </p:txBody>
      </p:sp>
      <p:sp>
        <p:nvSpPr>
          <p:cNvPr id="4" name="Slide Number Placeholder 3"/>
          <p:cNvSpPr>
            <a:spLocks noGrp="1"/>
          </p:cNvSpPr>
          <p:nvPr>
            <p:ph type="sldNum" sz="quarter" idx="5"/>
          </p:nvPr>
        </p:nvSpPr>
        <p:spPr/>
        <p:txBody>
          <a:bodyPr/>
          <a:lstStyle/>
          <a:p>
            <a:fld id="{379D672C-249B-43F0-AD60-E806BB690DF1}" type="slidenum">
              <a:rPr lang="sl-SI" smtClean="0"/>
              <a:t>13</a:t>
            </a:fld>
            <a:endParaRPr lang="sl-SI"/>
          </a:p>
        </p:txBody>
      </p:sp>
    </p:spTree>
    <p:extLst>
      <p:ext uri="{BB962C8B-B14F-4D97-AF65-F5344CB8AC3E}">
        <p14:creationId xmlns:p14="http://schemas.microsoft.com/office/powerpoint/2010/main" val="3795195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87EB-CD92-7B6A-344E-B13CFC4980B1}"/>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a:t>Click to edit Master title style</a:t>
            </a:r>
            <a:endParaRPr lang="en-SI" dirty="0"/>
          </a:p>
        </p:txBody>
      </p:sp>
      <p:sp>
        <p:nvSpPr>
          <p:cNvPr id="3" name="Subtitle 2">
            <a:extLst>
              <a:ext uri="{FF2B5EF4-FFF2-40B4-BE49-F238E27FC236}">
                <a16:creationId xmlns:a16="http://schemas.microsoft.com/office/drawing/2014/main" id="{56983719-3C75-4ABE-B3BC-14921ECB8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397ABD6B-02C5-C1B4-4F9C-68FDADDD242E}"/>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5551181B-80B9-C83A-889B-6D3B01C75538}"/>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3356294-EEDA-84A3-7974-F5C745F9C09B}"/>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9" name="Picture 8" descr="A screenshot of a computer&#10;&#10;Description automatically generated with low confidence">
            <a:extLst>
              <a:ext uri="{FF2B5EF4-FFF2-40B4-BE49-F238E27FC236}">
                <a16:creationId xmlns:a16="http://schemas.microsoft.com/office/drawing/2014/main" id="{EF2BC0C6-8B7D-EDFB-3397-73DF34B81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111830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506A-6C7B-7ABF-6B82-A326DAAD03E4}"/>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CAD322C1-6D9F-5C54-5403-80FBE1EC55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FB8B5A3D-323A-8F6B-D432-41635B20476C}"/>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42481F3D-3AA2-58B6-1ABC-F18A214B6D9C}"/>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179B6CE-1B45-7D5D-63C4-AC968A9BCC60}"/>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8" name="Picture 7" descr="A screenshot of a computer&#10;&#10;Description automatically generated with low confidence">
            <a:extLst>
              <a:ext uri="{FF2B5EF4-FFF2-40B4-BE49-F238E27FC236}">
                <a16:creationId xmlns:a16="http://schemas.microsoft.com/office/drawing/2014/main" id="{7AAE3D52-F2ED-9896-248A-031D96AC9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33059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CBA94-579A-C26A-9CFB-791F2DC01C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3FAEA0A5-3870-18E3-8388-3592EB1C93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D49EC170-D5F2-2AEC-D955-778AEBC3B2A0}"/>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27C36846-A566-879C-F5A7-073112E7090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18AC7907-DE42-25FE-5751-729878B345DE}"/>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8" name="Picture 7" descr="A screenshot of a computer&#10;&#10;Description automatically generated with low confidence">
            <a:extLst>
              <a:ext uri="{FF2B5EF4-FFF2-40B4-BE49-F238E27FC236}">
                <a16:creationId xmlns:a16="http://schemas.microsoft.com/office/drawing/2014/main" id="{4E0B13F0-F75E-31F1-ED0E-DBC46CF85D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410020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5613-11A4-AF7B-A591-273259D4B0EE}"/>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3F69B3B9-3865-78AE-9062-9564DAAFDF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6677F15B-42A6-7AC1-D587-3E6E207BBE6B}"/>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2DB11406-FDF4-F499-B8FE-64FB0557FD97}"/>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F2C8206-259D-A0CD-49D5-2E35626268EF}"/>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8" name="Picture 7" descr="A screenshot of a computer&#10;&#10;Description automatically generated with low confidence">
            <a:extLst>
              <a:ext uri="{FF2B5EF4-FFF2-40B4-BE49-F238E27FC236}">
                <a16:creationId xmlns:a16="http://schemas.microsoft.com/office/drawing/2014/main" id="{AE74230B-C9EA-D3EA-BC60-D3D608C08C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60694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E80-5C71-0BED-F442-26BBE0BDE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FFE93724-3C90-5141-4706-FDB617FF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CB3A79-631E-ADD7-9A7A-4CF66EF37DA8}"/>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3CB5C7FE-35DE-93B7-C6C9-6E8EADAE1495}"/>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A78DC165-2A97-12A1-65D8-393C6FEBF6EC}"/>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8" name="Picture 7" descr="A screenshot of a computer&#10;&#10;Description automatically generated with low confidence">
            <a:extLst>
              <a:ext uri="{FF2B5EF4-FFF2-40B4-BE49-F238E27FC236}">
                <a16:creationId xmlns:a16="http://schemas.microsoft.com/office/drawing/2014/main" id="{7B8C1F66-26C9-3DC3-3851-134075A792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26952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917B-2EE3-758C-C93F-896534DD3506}"/>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33F2B65F-19D9-9164-DB59-B4523C15BC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1A2A28BD-E274-470E-CC31-26EFD4D444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0B4346C6-F968-D064-AE0A-2452A8BFA189}"/>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6" name="Footer Placeholder 5">
            <a:extLst>
              <a:ext uri="{FF2B5EF4-FFF2-40B4-BE49-F238E27FC236}">
                <a16:creationId xmlns:a16="http://schemas.microsoft.com/office/drawing/2014/main" id="{C8B449A0-C0AD-8C7D-674D-F3A1FF82BC41}"/>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E6B9DFDC-9FF3-3EB5-8DAC-ADCE8DE8F8F2}"/>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9" name="Picture 8" descr="A screenshot of a computer&#10;&#10;Description automatically generated with low confidence">
            <a:extLst>
              <a:ext uri="{FF2B5EF4-FFF2-40B4-BE49-F238E27FC236}">
                <a16:creationId xmlns:a16="http://schemas.microsoft.com/office/drawing/2014/main" id="{00D10B19-259D-A367-1E10-C66AACA426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40281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52AA-7509-5CA1-EE35-529082D55193}"/>
              </a:ext>
            </a:extLst>
          </p:cNvPr>
          <p:cNvSpPr>
            <a:spLocks noGrp="1"/>
          </p:cNvSpPr>
          <p:nvPr>
            <p:ph type="title"/>
          </p:nvPr>
        </p:nvSpPr>
        <p:spPr>
          <a:xfrm>
            <a:off x="839788" y="365125"/>
            <a:ext cx="10515600" cy="1325563"/>
          </a:xfrm>
        </p:spPr>
        <p:txBody>
          <a:bodyPr/>
          <a:lstStyle/>
          <a:p>
            <a:r>
              <a:rPr lang="en-US"/>
              <a:t>Click to edit Master title style</a:t>
            </a:r>
            <a:endParaRPr lang="en-SI" dirty="0"/>
          </a:p>
        </p:txBody>
      </p:sp>
      <p:sp>
        <p:nvSpPr>
          <p:cNvPr id="3" name="Text Placeholder 2">
            <a:extLst>
              <a:ext uri="{FF2B5EF4-FFF2-40B4-BE49-F238E27FC236}">
                <a16:creationId xmlns:a16="http://schemas.microsoft.com/office/drawing/2014/main" id="{9F869963-B68D-34C1-50E1-B1F3F8BCC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C84AC1-A516-441E-B1C2-7BD6C64CF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dirty="0"/>
          </a:p>
        </p:txBody>
      </p:sp>
      <p:sp>
        <p:nvSpPr>
          <p:cNvPr id="5" name="Text Placeholder 4">
            <a:extLst>
              <a:ext uri="{FF2B5EF4-FFF2-40B4-BE49-F238E27FC236}">
                <a16:creationId xmlns:a16="http://schemas.microsoft.com/office/drawing/2014/main" id="{FAF07D18-B2CB-784E-FCD6-2F8C6AA6C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2AE458-97FA-565F-B4C3-3688301093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ECD89216-C6E9-AA6F-27B5-FB0BDE733860}"/>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8" name="Footer Placeholder 7">
            <a:extLst>
              <a:ext uri="{FF2B5EF4-FFF2-40B4-BE49-F238E27FC236}">
                <a16:creationId xmlns:a16="http://schemas.microsoft.com/office/drawing/2014/main" id="{D37700F5-459A-A818-D20E-94DB99F91165}"/>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4D9CA452-DACD-7BF3-917E-3E1044A8522F}"/>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11" name="Picture 10" descr="A screenshot of a computer&#10;&#10;Description automatically generated with low confidence">
            <a:extLst>
              <a:ext uri="{FF2B5EF4-FFF2-40B4-BE49-F238E27FC236}">
                <a16:creationId xmlns:a16="http://schemas.microsoft.com/office/drawing/2014/main" id="{326B7187-72A0-7DFB-87F6-6405579F7D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52357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BA5C-C576-E7BA-F701-261A7276C70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SI" dirty="0"/>
          </a:p>
        </p:txBody>
      </p:sp>
      <p:sp>
        <p:nvSpPr>
          <p:cNvPr id="3" name="Date Placeholder 2">
            <a:extLst>
              <a:ext uri="{FF2B5EF4-FFF2-40B4-BE49-F238E27FC236}">
                <a16:creationId xmlns:a16="http://schemas.microsoft.com/office/drawing/2014/main" id="{9024A9D6-C7AE-0FC6-6799-46D2FDDAE677}"/>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4" name="Footer Placeholder 3">
            <a:extLst>
              <a:ext uri="{FF2B5EF4-FFF2-40B4-BE49-F238E27FC236}">
                <a16:creationId xmlns:a16="http://schemas.microsoft.com/office/drawing/2014/main" id="{B83F2C28-206E-0D79-56C1-BE05AD0DE641}"/>
              </a:ext>
            </a:extLst>
          </p:cNvPr>
          <p:cNvSpPr>
            <a:spLocks noGrp="1"/>
          </p:cNvSpPr>
          <p:nvPr>
            <p:ph type="ftr" sz="quarter" idx="11"/>
          </p:nvPr>
        </p:nvSpPr>
        <p:spPr/>
        <p:txBody>
          <a:bodyPr/>
          <a:lstStyle/>
          <a:p>
            <a:endParaRPr lang="en-SI" dirty="0"/>
          </a:p>
        </p:txBody>
      </p:sp>
      <p:sp>
        <p:nvSpPr>
          <p:cNvPr id="5" name="Slide Number Placeholder 4">
            <a:extLst>
              <a:ext uri="{FF2B5EF4-FFF2-40B4-BE49-F238E27FC236}">
                <a16:creationId xmlns:a16="http://schemas.microsoft.com/office/drawing/2014/main" id="{CC8DCBF2-CF99-2821-837B-508644ECBDAD}"/>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7" name="Picture 6" descr="A picture containing text, night sky&#10;&#10;Description automatically generated">
            <a:extLst>
              <a:ext uri="{FF2B5EF4-FFF2-40B4-BE49-F238E27FC236}">
                <a16:creationId xmlns:a16="http://schemas.microsoft.com/office/drawing/2014/main" id="{B10DFE0E-D8F4-C1D6-29E3-CD8F599FCA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37" y="5346700"/>
            <a:ext cx="5648325" cy="1009650"/>
          </a:xfrm>
          <a:prstGeom prst="rect">
            <a:avLst/>
          </a:prstGeom>
        </p:spPr>
      </p:pic>
    </p:spTree>
    <p:extLst>
      <p:ext uri="{BB962C8B-B14F-4D97-AF65-F5344CB8AC3E}">
        <p14:creationId xmlns:p14="http://schemas.microsoft.com/office/powerpoint/2010/main" val="5969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58965-8FC7-1B87-0BDB-B43FBCEB0135}"/>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3" name="Footer Placeholder 2">
            <a:extLst>
              <a:ext uri="{FF2B5EF4-FFF2-40B4-BE49-F238E27FC236}">
                <a16:creationId xmlns:a16="http://schemas.microsoft.com/office/drawing/2014/main" id="{67E64762-539A-1B7D-BA60-9F497D40EEA2}"/>
              </a:ext>
            </a:extLst>
          </p:cNvPr>
          <p:cNvSpPr>
            <a:spLocks noGrp="1"/>
          </p:cNvSpPr>
          <p:nvPr>
            <p:ph type="ftr" sz="quarter" idx="11"/>
          </p:nvPr>
        </p:nvSpPr>
        <p:spPr/>
        <p:txBody>
          <a:bodyPr/>
          <a:lstStyle/>
          <a:p>
            <a:endParaRPr lang="en-SI" dirty="0"/>
          </a:p>
        </p:txBody>
      </p:sp>
      <p:sp>
        <p:nvSpPr>
          <p:cNvPr id="4" name="Slide Number Placeholder 3">
            <a:extLst>
              <a:ext uri="{FF2B5EF4-FFF2-40B4-BE49-F238E27FC236}">
                <a16:creationId xmlns:a16="http://schemas.microsoft.com/office/drawing/2014/main" id="{CD13176B-4593-C998-39E5-D47F7FCF204C}"/>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5" name="Picture 4" descr="A screenshot of a computer&#10;&#10;Description automatically generated with low confidence">
            <a:extLst>
              <a:ext uri="{FF2B5EF4-FFF2-40B4-BE49-F238E27FC236}">
                <a16:creationId xmlns:a16="http://schemas.microsoft.com/office/drawing/2014/main" id="{EA0E94AB-BBEE-5A44-E4A9-AD0315367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225644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3C21-D3BA-C79E-CB01-5D2343695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FA3E7F09-5005-6B5D-25F9-7E449B8DB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1665CCF-43FF-A6CA-26F2-F8E25080A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093AFA-0F44-2B14-DAB6-C82074281A73}"/>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6" name="Footer Placeholder 5">
            <a:extLst>
              <a:ext uri="{FF2B5EF4-FFF2-40B4-BE49-F238E27FC236}">
                <a16:creationId xmlns:a16="http://schemas.microsoft.com/office/drawing/2014/main" id="{461E9059-1A00-A6E5-D10A-271F27A4DF8B}"/>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15F281A-948A-5C74-5097-E87B5307652A}"/>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9" name="Picture 8" descr="A screenshot of a computer&#10;&#10;Description automatically generated with low confidence">
            <a:extLst>
              <a:ext uri="{FF2B5EF4-FFF2-40B4-BE49-F238E27FC236}">
                <a16:creationId xmlns:a16="http://schemas.microsoft.com/office/drawing/2014/main" id="{CCADBC8E-A645-BF46-5BAC-52E7DFD2D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55" y="5489575"/>
            <a:ext cx="5314950" cy="866775"/>
          </a:xfrm>
          <a:prstGeom prst="rect">
            <a:avLst/>
          </a:prstGeom>
        </p:spPr>
      </p:pic>
    </p:spTree>
    <p:extLst>
      <p:ext uri="{BB962C8B-B14F-4D97-AF65-F5344CB8AC3E}">
        <p14:creationId xmlns:p14="http://schemas.microsoft.com/office/powerpoint/2010/main" val="14151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9920-7CF5-9ACE-88F1-E4AEE1D55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083D98C8-237D-8F52-D91E-A583B88EDA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SI"/>
          </a:p>
        </p:txBody>
      </p:sp>
      <p:sp>
        <p:nvSpPr>
          <p:cNvPr id="4" name="Text Placeholder 3">
            <a:extLst>
              <a:ext uri="{FF2B5EF4-FFF2-40B4-BE49-F238E27FC236}">
                <a16:creationId xmlns:a16="http://schemas.microsoft.com/office/drawing/2014/main" id="{66A89194-51B6-B9AD-393F-1870490E5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B3858D-A8DD-32B8-814C-2B9D95D92993}"/>
              </a:ext>
            </a:extLst>
          </p:cNvPr>
          <p:cNvSpPr>
            <a:spLocks noGrp="1"/>
          </p:cNvSpPr>
          <p:nvPr>
            <p:ph type="dt" sz="half" idx="10"/>
          </p:nvPr>
        </p:nvSpPr>
        <p:spPr/>
        <p:txBody>
          <a:bodyPr/>
          <a:lstStyle/>
          <a:p>
            <a:fld id="{A296D3A0-787F-482D-8380-A054D0436A06}" type="datetimeFigureOut">
              <a:rPr lang="en-SI" smtClean="0"/>
              <a:t>05/26/2023</a:t>
            </a:fld>
            <a:endParaRPr lang="en-SI"/>
          </a:p>
        </p:txBody>
      </p:sp>
      <p:sp>
        <p:nvSpPr>
          <p:cNvPr id="6" name="Footer Placeholder 5">
            <a:extLst>
              <a:ext uri="{FF2B5EF4-FFF2-40B4-BE49-F238E27FC236}">
                <a16:creationId xmlns:a16="http://schemas.microsoft.com/office/drawing/2014/main" id="{6A2D3ACE-FAE8-AD7C-6DBE-2A6B25868DAE}"/>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38F509BF-C1FE-0F02-3CD4-04A4C0429120}"/>
              </a:ext>
            </a:extLst>
          </p:cNvPr>
          <p:cNvSpPr>
            <a:spLocks noGrp="1"/>
          </p:cNvSpPr>
          <p:nvPr>
            <p:ph type="sldNum" sz="quarter" idx="12"/>
          </p:nvPr>
        </p:nvSpPr>
        <p:spPr/>
        <p:txBody>
          <a:bodyPr/>
          <a:lstStyle/>
          <a:p>
            <a:fld id="{49473E3D-9C9C-476F-847A-F052E6DC1340}" type="slidenum">
              <a:rPr lang="en-SI" smtClean="0"/>
              <a:t>‹#›</a:t>
            </a:fld>
            <a:endParaRPr lang="en-SI"/>
          </a:p>
        </p:txBody>
      </p:sp>
      <p:pic>
        <p:nvPicPr>
          <p:cNvPr id="8" name="Picture 7" descr="A screenshot of a computer&#10;&#10;Description automatically generated with medium confidence">
            <a:extLst>
              <a:ext uri="{FF2B5EF4-FFF2-40B4-BE49-F238E27FC236}">
                <a16:creationId xmlns:a16="http://schemas.microsoft.com/office/drawing/2014/main" id="{331539C1-1E7A-8A2B-3A5A-AE226EB76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77" y="5550686"/>
            <a:ext cx="5314950" cy="866775"/>
          </a:xfrm>
          <a:prstGeom prst="rect">
            <a:avLst/>
          </a:prstGeom>
        </p:spPr>
      </p:pic>
    </p:spTree>
    <p:extLst>
      <p:ext uri="{BB962C8B-B14F-4D97-AF65-F5344CB8AC3E}">
        <p14:creationId xmlns:p14="http://schemas.microsoft.com/office/powerpoint/2010/main" val="414872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14C422-3004-52B3-4834-8B168A019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dirty="0"/>
          </a:p>
        </p:txBody>
      </p:sp>
      <p:sp>
        <p:nvSpPr>
          <p:cNvPr id="3" name="Text Placeholder 2">
            <a:extLst>
              <a:ext uri="{FF2B5EF4-FFF2-40B4-BE49-F238E27FC236}">
                <a16:creationId xmlns:a16="http://schemas.microsoft.com/office/drawing/2014/main" id="{59744D10-DFC4-8739-0F42-6A2ADC78C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dirty="0"/>
          </a:p>
        </p:txBody>
      </p:sp>
      <p:sp>
        <p:nvSpPr>
          <p:cNvPr id="4" name="Date Placeholder 3">
            <a:extLst>
              <a:ext uri="{FF2B5EF4-FFF2-40B4-BE49-F238E27FC236}">
                <a16:creationId xmlns:a16="http://schemas.microsoft.com/office/drawing/2014/main" id="{60E99C46-218E-4329-8B3F-5E2A441CE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6D3A0-787F-482D-8380-A054D0436A06}" type="datetimeFigureOut">
              <a:rPr lang="en-SI" smtClean="0"/>
              <a:t>05/26/2023</a:t>
            </a:fld>
            <a:endParaRPr lang="en-SI"/>
          </a:p>
        </p:txBody>
      </p:sp>
      <p:sp>
        <p:nvSpPr>
          <p:cNvPr id="5" name="Footer Placeholder 4">
            <a:extLst>
              <a:ext uri="{FF2B5EF4-FFF2-40B4-BE49-F238E27FC236}">
                <a16:creationId xmlns:a16="http://schemas.microsoft.com/office/drawing/2014/main" id="{FE076FF5-28E7-BCA7-7726-75CA49FAA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dirty="0"/>
          </a:p>
        </p:txBody>
      </p:sp>
      <p:sp>
        <p:nvSpPr>
          <p:cNvPr id="6" name="Slide Number Placeholder 5">
            <a:extLst>
              <a:ext uri="{FF2B5EF4-FFF2-40B4-BE49-F238E27FC236}">
                <a16:creationId xmlns:a16="http://schemas.microsoft.com/office/drawing/2014/main" id="{3BC54A49-DA5C-1EEA-42F1-4293C908B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3E3D-9C9C-476F-847A-F052E6DC1340}" type="slidenum">
              <a:rPr lang="en-SI" smtClean="0"/>
              <a:t>‹#›</a:t>
            </a:fld>
            <a:endParaRPr lang="en-SI"/>
          </a:p>
        </p:txBody>
      </p:sp>
    </p:spTree>
    <p:extLst>
      <p:ext uri="{BB962C8B-B14F-4D97-AF65-F5344CB8AC3E}">
        <p14:creationId xmlns:p14="http://schemas.microsoft.com/office/powerpoint/2010/main" val="51201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Trispac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7C12-B362-1938-2B79-50EA9C4C955C}"/>
              </a:ext>
            </a:extLst>
          </p:cNvPr>
          <p:cNvSpPr>
            <a:spLocks noGrp="1"/>
          </p:cNvSpPr>
          <p:nvPr>
            <p:ph type="ctrTitle"/>
          </p:nvPr>
        </p:nvSpPr>
        <p:spPr/>
        <p:txBody>
          <a:bodyPr>
            <a:normAutofit/>
          </a:bodyPr>
          <a:lstStyle/>
          <a:p>
            <a:r>
              <a:rPr lang="sl-SI" sz="7200" dirty="0"/>
              <a:t>Varni na internetu</a:t>
            </a:r>
            <a:endParaRPr lang="en-SI" sz="7200" dirty="0"/>
          </a:p>
        </p:txBody>
      </p:sp>
      <p:sp>
        <p:nvSpPr>
          <p:cNvPr id="3" name="Subtitle 2">
            <a:extLst>
              <a:ext uri="{FF2B5EF4-FFF2-40B4-BE49-F238E27FC236}">
                <a16:creationId xmlns:a16="http://schemas.microsoft.com/office/drawing/2014/main" id="{870281B0-C10C-4D25-6FC4-B8E9AEFE385E}"/>
              </a:ext>
            </a:extLst>
          </p:cNvPr>
          <p:cNvSpPr>
            <a:spLocks noGrp="1"/>
          </p:cNvSpPr>
          <p:nvPr>
            <p:ph type="subTitle" idx="1"/>
          </p:nvPr>
        </p:nvSpPr>
        <p:spPr/>
        <p:txBody>
          <a:bodyPr/>
          <a:lstStyle/>
          <a:p>
            <a:r>
              <a:rPr lang="sl-SI" dirty="0"/>
              <a:t>Elijah Hlastan</a:t>
            </a:r>
          </a:p>
        </p:txBody>
      </p:sp>
    </p:spTree>
    <p:extLst>
      <p:ext uri="{BB962C8B-B14F-4D97-AF65-F5344CB8AC3E}">
        <p14:creationId xmlns:p14="http://schemas.microsoft.com/office/powerpoint/2010/main" val="367237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D3D2-70DA-4ED0-AE5F-58A0CC64FDFA}"/>
              </a:ext>
            </a:extLst>
          </p:cNvPr>
          <p:cNvSpPr>
            <a:spLocks noGrp="1"/>
          </p:cNvSpPr>
          <p:nvPr>
            <p:ph type="title"/>
          </p:nvPr>
        </p:nvSpPr>
        <p:spPr/>
        <p:txBody>
          <a:bodyPr/>
          <a:lstStyle/>
          <a:p>
            <a:r>
              <a:rPr lang="sl-SI" dirty="0"/>
              <a:t>Telefonske prevare</a:t>
            </a:r>
          </a:p>
        </p:txBody>
      </p:sp>
      <p:sp>
        <p:nvSpPr>
          <p:cNvPr id="3" name="Content Placeholder 2">
            <a:extLst>
              <a:ext uri="{FF2B5EF4-FFF2-40B4-BE49-F238E27FC236}">
                <a16:creationId xmlns:a16="http://schemas.microsoft.com/office/drawing/2014/main" id="{4B916080-4C41-4352-93C8-14BBAD37508A}"/>
              </a:ext>
            </a:extLst>
          </p:cNvPr>
          <p:cNvSpPr>
            <a:spLocks noGrp="1"/>
          </p:cNvSpPr>
          <p:nvPr>
            <p:ph idx="1"/>
          </p:nvPr>
        </p:nvSpPr>
        <p:spPr>
          <a:xfrm>
            <a:off x="838200" y="1825625"/>
            <a:ext cx="7222223" cy="4351338"/>
          </a:xfrm>
        </p:spPr>
        <p:txBody>
          <a:bodyPr/>
          <a:lstStyle/>
          <a:p>
            <a:r>
              <a:rPr lang="sl-SI" dirty="0"/>
              <a:t>Microsoft </a:t>
            </a:r>
            <a:r>
              <a:rPr lang="sl-SI" dirty="0" err="1"/>
              <a:t>tech</a:t>
            </a:r>
            <a:r>
              <a:rPr lang="sl-SI" dirty="0"/>
              <a:t> </a:t>
            </a:r>
            <a:r>
              <a:rPr lang="sl-SI" dirty="0" err="1"/>
              <a:t>support</a:t>
            </a:r>
            <a:endParaRPr lang="sl-SI" dirty="0"/>
          </a:p>
          <a:p>
            <a:r>
              <a:rPr lang="sl-SI" dirty="0"/>
              <a:t>IRS (FURS)</a:t>
            </a:r>
          </a:p>
        </p:txBody>
      </p:sp>
      <p:pic>
        <p:nvPicPr>
          <p:cNvPr id="2050" name="Picture 2" descr="What is vishing? How to avoid it | NordVPN">
            <a:extLst>
              <a:ext uri="{FF2B5EF4-FFF2-40B4-BE49-F238E27FC236}">
                <a16:creationId xmlns:a16="http://schemas.microsoft.com/office/drawing/2014/main" id="{397E5479-ED17-498E-BFCA-8C0E062ECA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34" r="26305"/>
          <a:stretch/>
        </p:blipFill>
        <p:spPr bwMode="auto">
          <a:xfrm>
            <a:off x="8060423" y="1396024"/>
            <a:ext cx="3293377" cy="406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6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88C8-F2CE-4A81-BD1A-CD9EC4519BB7}"/>
              </a:ext>
            </a:extLst>
          </p:cNvPr>
          <p:cNvSpPr>
            <a:spLocks noGrp="1"/>
          </p:cNvSpPr>
          <p:nvPr>
            <p:ph type="title"/>
          </p:nvPr>
        </p:nvSpPr>
        <p:spPr/>
        <p:txBody>
          <a:bodyPr/>
          <a:lstStyle/>
          <a:p>
            <a:r>
              <a:rPr lang="sl-SI" dirty="0"/>
              <a:t>Gesla</a:t>
            </a:r>
          </a:p>
        </p:txBody>
      </p:sp>
      <p:sp>
        <p:nvSpPr>
          <p:cNvPr id="3" name="Content Placeholder 2">
            <a:extLst>
              <a:ext uri="{FF2B5EF4-FFF2-40B4-BE49-F238E27FC236}">
                <a16:creationId xmlns:a16="http://schemas.microsoft.com/office/drawing/2014/main" id="{4A77A166-3108-4646-A1A6-574974C00886}"/>
              </a:ext>
            </a:extLst>
          </p:cNvPr>
          <p:cNvSpPr>
            <a:spLocks noGrp="1"/>
          </p:cNvSpPr>
          <p:nvPr>
            <p:ph idx="1"/>
          </p:nvPr>
        </p:nvSpPr>
        <p:spPr>
          <a:xfrm>
            <a:off x="838200" y="1825625"/>
            <a:ext cx="7392489" cy="4351338"/>
          </a:xfrm>
        </p:spPr>
        <p:txBody>
          <a:bodyPr/>
          <a:lstStyle/>
          <a:p>
            <a:r>
              <a:rPr lang="sl-SI" dirty="0" err="1"/>
              <a:t>Multifaktorska</a:t>
            </a:r>
            <a:r>
              <a:rPr lang="sl-SI" dirty="0"/>
              <a:t> </a:t>
            </a:r>
            <a:r>
              <a:rPr lang="sl-SI" dirty="0" err="1"/>
              <a:t>avtentikacija</a:t>
            </a:r>
            <a:endParaRPr lang="sl-SI" dirty="0"/>
          </a:p>
          <a:p>
            <a:r>
              <a:rPr lang="sl-SI" dirty="0"/>
              <a:t>Enaka gesla na različnih straneh</a:t>
            </a:r>
          </a:p>
          <a:p>
            <a:endParaRPr lang="sl-SI" dirty="0"/>
          </a:p>
        </p:txBody>
      </p:sp>
      <p:graphicFrame>
        <p:nvGraphicFramePr>
          <p:cNvPr id="4" name="Označba mesta vsebine 2">
            <a:extLst>
              <a:ext uri="{FF2B5EF4-FFF2-40B4-BE49-F238E27FC236}">
                <a16:creationId xmlns:a16="http://schemas.microsoft.com/office/drawing/2014/main" id="{185C5206-DE09-4182-983C-0A60ACFB15B2}"/>
              </a:ext>
            </a:extLst>
          </p:cNvPr>
          <p:cNvGraphicFramePr>
            <a:graphicFrameLocks noGrp="1"/>
          </p:cNvGraphicFramePr>
          <p:nvPr>
            <p:extLst>
              <p:ext uri="{D42A27DB-BD31-4B8C-83A1-F6EECF244321}">
                <p14:modId xmlns:p14="http://schemas.microsoft.com/office/powerpoint/2010/main" val="343069480"/>
              </p:ext>
            </p:extLst>
          </p:nvPr>
        </p:nvGraphicFramePr>
        <p:xfrm>
          <a:off x="8230689" y="1183672"/>
          <a:ext cx="3961311" cy="4490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49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9255-08B8-4C89-B398-99F28195CB0D}"/>
              </a:ext>
            </a:extLst>
          </p:cNvPr>
          <p:cNvSpPr>
            <a:spLocks noGrp="1"/>
          </p:cNvSpPr>
          <p:nvPr>
            <p:ph type="title"/>
          </p:nvPr>
        </p:nvSpPr>
        <p:spPr/>
        <p:txBody>
          <a:bodyPr/>
          <a:lstStyle/>
          <a:p>
            <a:r>
              <a:rPr lang="sl-SI" dirty="0"/>
              <a:t>Primeri dobre prakse</a:t>
            </a:r>
          </a:p>
        </p:txBody>
      </p:sp>
      <p:sp>
        <p:nvSpPr>
          <p:cNvPr id="3" name="Content Placeholder 2">
            <a:extLst>
              <a:ext uri="{FF2B5EF4-FFF2-40B4-BE49-F238E27FC236}">
                <a16:creationId xmlns:a16="http://schemas.microsoft.com/office/drawing/2014/main" id="{788D83DE-65EB-4955-9ADA-4D6177668427}"/>
              </a:ext>
            </a:extLst>
          </p:cNvPr>
          <p:cNvSpPr>
            <a:spLocks noGrp="1"/>
          </p:cNvSpPr>
          <p:nvPr>
            <p:ph idx="1"/>
          </p:nvPr>
        </p:nvSpPr>
        <p:spPr/>
        <p:txBody>
          <a:bodyPr/>
          <a:lstStyle/>
          <a:p>
            <a:r>
              <a:rPr lang="sl-SI" dirty="0"/>
              <a:t>2x preverimo pošiljatelja</a:t>
            </a:r>
          </a:p>
          <a:p>
            <a:r>
              <a:rPr lang="sl-SI" dirty="0"/>
              <a:t>Preverimo vsebino</a:t>
            </a:r>
          </a:p>
          <a:p>
            <a:r>
              <a:rPr lang="sl-SI" dirty="0"/>
              <a:t>Posredujemo osebi, katera je zadolžena za varnost v podjetju</a:t>
            </a:r>
          </a:p>
          <a:p>
            <a:r>
              <a:rPr lang="sl-SI" dirty="0"/>
              <a:t>Redna menjava gesla</a:t>
            </a:r>
          </a:p>
          <a:p>
            <a:r>
              <a:rPr lang="sl-SI" dirty="0"/>
              <a:t>Morebiten preklic certifikata</a:t>
            </a:r>
          </a:p>
          <a:p>
            <a:r>
              <a:rPr lang="sl-SI" dirty="0"/>
              <a:t>Zaklepanje službenih naprav zapustitvi delovnega mesta</a:t>
            </a:r>
          </a:p>
          <a:p>
            <a:r>
              <a:rPr lang="sl-SI" dirty="0"/>
              <a:t>Uporaba MFA/2FA</a:t>
            </a:r>
            <a:endParaRPr lang="en-US" dirty="0"/>
          </a:p>
          <a:p>
            <a:r>
              <a:rPr lang="en-US" dirty="0" err="1"/>
              <a:t>Bolje</a:t>
            </a:r>
            <a:r>
              <a:rPr lang="en-US" dirty="0"/>
              <a:t> </a:t>
            </a:r>
            <a:r>
              <a:rPr lang="en-US" dirty="0" err="1"/>
              <a:t>biti</a:t>
            </a:r>
            <a:r>
              <a:rPr lang="en-US" dirty="0"/>
              <a:t> </a:t>
            </a:r>
            <a:r>
              <a:rPr lang="en-US" dirty="0" err="1"/>
              <a:t>preveč</a:t>
            </a:r>
            <a:r>
              <a:rPr lang="en-US" dirty="0"/>
              <a:t> </a:t>
            </a:r>
            <a:r>
              <a:rPr lang="en-US" dirty="0" err="1"/>
              <a:t>previden</a:t>
            </a:r>
            <a:r>
              <a:rPr lang="en-US" dirty="0"/>
              <a:t> </a:t>
            </a:r>
            <a:r>
              <a:rPr lang="en-US" dirty="0" err="1"/>
              <a:t>kot</a:t>
            </a:r>
            <a:r>
              <a:rPr lang="en-US" dirty="0"/>
              <a:t> </a:t>
            </a:r>
            <a:r>
              <a:rPr lang="en-US" dirty="0" err="1"/>
              <a:t>premalo</a:t>
            </a:r>
            <a:endParaRPr lang="sl-SI" dirty="0"/>
          </a:p>
        </p:txBody>
      </p:sp>
    </p:spTree>
    <p:extLst>
      <p:ext uri="{BB962C8B-B14F-4D97-AF65-F5344CB8AC3E}">
        <p14:creationId xmlns:p14="http://schemas.microsoft.com/office/powerpoint/2010/main" val="131109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1135D-0236-43A8-BB42-AE83124840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65853" y="643468"/>
            <a:ext cx="9860294"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6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8CAB-6B07-47B6-8781-C63E4E11B1C4}"/>
              </a:ext>
            </a:extLst>
          </p:cNvPr>
          <p:cNvSpPr>
            <a:spLocks noGrp="1"/>
          </p:cNvSpPr>
          <p:nvPr>
            <p:ph type="ctrTitle"/>
          </p:nvPr>
        </p:nvSpPr>
        <p:spPr/>
        <p:txBody>
          <a:bodyPr/>
          <a:lstStyle/>
          <a:p>
            <a:r>
              <a:rPr lang="sl-SI" dirty="0"/>
              <a:t>Hvala za pozornost</a:t>
            </a:r>
          </a:p>
        </p:txBody>
      </p:sp>
      <p:sp>
        <p:nvSpPr>
          <p:cNvPr id="3" name="Subtitle 2">
            <a:extLst>
              <a:ext uri="{FF2B5EF4-FFF2-40B4-BE49-F238E27FC236}">
                <a16:creationId xmlns:a16="http://schemas.microsoft.com/office/drawing/2014/main" id="{2627E5C3-9465-40CD-9C27-845DB3570CCB}"/>
              </a:ext>
            </a:extLst>
          </p:cNvPr>
          <p:cNvSpPr>
            <a:spLocks noGrp="1"/>
          </p:cNvSpPr>
          <p:nvPr>
            <p:ph type="subTitle" idx="1"/>
          </p:nvPr>
        </p:nvSpPr>
        <p:spPr/>
        <p:txBody>
          <a:bodyPr/>
          <a:lstStyle/>
          <a:p>
            <a:r>
              <a:rPr lang="sl-SI" dirty="0"/>
              <a:t>Elijahbenjamin.hlastan@astec.si</a:t>
            </a:r>
          </a:p>
        </p:txBody>
      </p:sp>
    </p:spTree>
    <p:extLst>
      <p:ext uri="{BB962C8B-B14F-4D97-AF65-F5344CB8AC3E}">
        <p14:creationId xmlns:p14="http://schemas.microsoft.com/office/powerpoint/2010/main" val="337648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531E-78EB-4EC7-BB12-57376C97EFAD}"/>
              </a:ext>
            </a:extLst>
          </p:cNvPr>
          <p:cNvSpPr>
            <a:spLocks noGrp="1"/>
          </p:cNvSpPr>
          <p:nvPr>
            <p:ph type="title"/>
          </p:nvPr>
        </p:nvSpPr>
        <p:spPr/>
        <p:txBody>
          <a:bodyPr/>
          <a:lstStyle/>
          <a:p>
            <a:r>
              <a:rPr lang="sl-SI" dirty="0"/>
              <a:t>Kaj je socialni inženiring?</a:t>
            </a:r>
          </a:p>
        </p:txBody>
      </p:sp>
      <p:sp>
        <p:nvSpPr>
          <p:cNvPr id="3" name="Content Placeholder 2">
            <a:extLst>
              <a:ext uri="{FF2B5EF4-FFF2-40B4-BE49-F238E27FC236}">
                <a16:creationId xmlns:a16="http://schemas.microsoft.com/office/drawing/2014/main" id="{FB0EB4A6-A4EE-430C-9786-83BFB6073867}"/>
              </a:ext>
            </a:extLst>
          </p:cNvPr>
          <p:cNvSpPr>
            <a:spLocks noGrp="1"/>
          </p:cNvSpPr>
          <p:nvPr>
            <p:ph idx="1"/>
          </p:nvPr>
        </p:nvSpPr>
        <p:spPr>
          <a:xfrm>
            <a:off x="838200" y="1825625"/>
            <a:ext cx="8046506" cy="4351338"/>
          </a:xfrm>
        </p:spPr>
        <p:txBody>
          <a:bodyPr/>
          <a:lstStyle/>
          <a:p>
            <a:r>
              <a:rPr lang="sl-SI" dirty="0"/>
              <a:t>Socialni inženiring je med prevaranti najpogosteje uporabljena tehnika za pridobivanje in zlorabo osebnih podatkov. </a:t>
            </a:r>
          </a:p>
          <a:p>
            <a:r>
              <a:rPr lang="sl-SI" dirty="0"/>
              <a:t>Napadalec od žrtve pridobi zaupne podatke in informacije s pomočjo zlorabe zaupanja.</a:t>
            </a:r>
          </a:p>
        </p:txBody>
      </p:sp>
      <p:pic>
        <p:nvPicPr>
          <p:cNvPr id="4" name="Picture 3">
            <a:extLst>
              <a:ext uri="{FF2B5EF4-FFF2-40B4-BE49-F238E27FC236}">
                <a16:creationId xmlns:a16="http://schemas.microsoft.com/office/drawing/2014/main" id="{DC835CB2-95DF-414C-A678-FD31A9CF82E5}"/>
              </a:ext>
            </a:extLst>
          </p:cNvPr>
          <p:cNvPicPr>
            <a:picLocks noChangeAspect="1"/>
          </p:cNvPicPr>
          <p:nvPr/>
        </p:nvPicPr>
        <p:blipFill>
          <a:blip r:embed="rId3"/>
          <a:stretch>
            <a:fillRect/>
          </a:stretch>
        </p:blipFill>
        <p:spPr>
          <a:xfrm>
            <a:off x="8884706" y="712996"/>
            <a:ext cx="2469094" cy="5432007"/>
          </a:xfrm>
          <a:prstGeom prst="rect">
            <a:avLst/>
          </a:prstGeom>
        </p:spPr>
      </p:pic>
    </p:spTree>
    <p:extLst>
      <p:ext uri="{BB962C8B-B14F-4D97-AF65-F5344CB8AC3E}">
        <p14:creationId xmlns:p14="http://schemas.microsoft.com/office/powerpoint/2010/main" val="205833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9FEF-A047-4C64-904A-D94AFD6B2B10}"/>
              </a:ext>
            </a:extLst>
          </p:cNvPr>
          <p:cNvSpPr>
            <a:spLocks noGrp="1"/>
          </p:cNvSpPr>
          <p:nvPr>
            <p:ph type="title"/>
          </p:nvPr>
        </p:nvSpPr>
        <p:spPr/>
        <p:txBody>
          <a:bodyPr/>
          <a:lstStyle/>
          <a:p>
            <a:r>
              <a:rPr lang="sl-SI" dirty="0"/>
              <a:t>Najpogostejše oblike napadov</a:t>
            </a:r>
          </a:p>
        </p:txBody>
      </p:sp>
      <p:sp>
        <p:nvSpPr>
          <p:cNvPr id="3" name="Text Placeholder 2">
            <a:extLst>
              <a:ext uri="{FF2B5EF4-FFF2-40B4-BE49-F238E27FC236}">
                <a16:creationId xmlns:a16="http://schemas.microsoft.com/office/drawing/2014/main" id="{9A2AA94C-39C7-46BF-923D-5E005FBEE26D}"/>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380311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482D-8010-4930-903B-5960B71A2458}"/>
              </a:ext>
            </a:extLst>
          </p:cNvPr>
          <p:cNvSpPr>
            <a:spLocks noGrp="1"/>
          </p:cNvSpPr>
          <p:nvPr>
            <p:ph type="title"/>
          </p:nvPr>
        </p:nvSpPr>
        <p:spPr/>
        <p:txBody>
          <a:bodyPr/>
          <a:lstStyle/>
          <a:p>
            <a:r>
              <a:rPr lang="sl-SI" dirty="0"/>
              <a:t>Ribarjenje</a:t>
            </a:r>
          </a:p>
        </p:txBody>
      </p:sp>
      <p:sp>
        <p:nvSpPr>
          <p:cNvPr id="3" name="Content Placeholder 2">
            <a:extLst>
              <a:ext uri="{FF2B5EF4-FFF2-40B4-BE49-F238E27FC236}">
                <a16:creationId xmlns:a16="http://schemas.microsoft.com/office/drawing/2014/main" id="{D53DDBCC-AB47-499C-B508-B3B2A8D642E5}"/>
              </a:ext>
            </a:extLst>
          </p:cNvPr>
          <p:cNvSpPr>
            <a:spLocks noGrp="1"/>
          </p:cNvSpPr>
          <p:nvPr>
            <p:ph idx="1"/>
          </p:nvPr>
        </p:nvSpPr>
        <p:spPr>
          <a:xfrm>
            <a:off x="838200" y="1825625"/>
            <a:ext cx="4974206" cy="4351338"/>
          </a:xfrm>
        </p:spPr>
        <p:txBody>
          <a:bodyPr/>
          <a:lstStyle/>
          <a:p>
            <a:r>
              <a:rPr lang="sl-SI" dirty="0"/>
              <a:t>Nigerijska prevara</a:t>
            </a:r>
          </a:p>
          <a:p>
            <a:r>
              <a:rPr lang="sl-SI" dirty="0"/>
              <a:t>Romanca</a:t>
            </a:r>
          </a:p>
          <a:p>
            <a:r>
              <a:rPr lang="sl-SI" dirty="0"/>
              <a:t>Banka</a:t>
            </a:r>
          </a:p>
          <a:p>
            <a:endParaRPr lang="sl-SI" dirty="0"/>
          </a:p>
        </p:txBody>
      </p:sp>
      <p:pic>
        <p:nvPicPr>
          <p:cNvPr id="5" name="Picture 4">
            <a:extLst>
              <a:ext uri="{FF2B5EF4-FFF2-40B4-BE49-F238E27FC236}">
                <a16:creationId xmlns:a16="http://schemas.microsoft.com/office/drawing/2014/main" id="{DF45B7E1-1981-4E45-94F3-3EAA97CABE28}"/>
              </a:ext>
            </a:extLst>
          </p:cNvPr>
          <p:cNvPicPr>
            <a:picLocks noChangeAspect="1"/>
          </p:cNvPicPr>
          <p:nvPr/>
        </p:nvPicPr>
        <p:blipFill>
          <a:blip r:embed="rId3"/>
          <a:stretch>
            <a:fillRect/>
          </a:stretch>
        </p:blipFill>
        <p:spPr>
          <a:xfrm>
            <a:off x="5812406" y="1690688"/>
            <a:ext cx="5541394" cy="4351337"/>
          </a:xfrm>
          <a:prstGeom prst="rect">
            <a:avLst/>
          </a:prstGeom>
        </p:spPr>
      </p:pic>
    </p:spTree>
    <p:extLst>
      <p:ext uri="{BB962C8B-B14F-4D97-AF65-F5344CB8AC3E}">
        <p14:creationId xmlns:p14="http://schemas.microsoft.com/office/powerpoint/2010/main" val="63673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Spot Phishing Emails and Other Online Scams • Optima Systems">
            <a:extLst>
              <a:ext uri="{FF2B5EF4-FFF2-40B4-BE49-F238E27FC236}">
                <a16:creationId xmlns:a16="http://schemas.microsoft.com/office/drawing/2014/main" id="{8F0D3AE3-DE02-452A-BDCC-97156486F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488217"/>
            <a:ext cx="8211127" cy="594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0CCD21-E825-4521-AF9B-9DE1B37C7904}"/>
              </a:ext>
            </a:extLst>
          </p:cNvPr>
          <p:cNvPicPr>
            <a:picLocks noChangeAspect="1"/>
          </p:cNvPicPr>
          <p:nvPr/>
        </p:nvPicPr>
        <p:blipFill>
          <a:blip r:embed="rId2"/>
          <a:stretch>
            <a:fillRect/>
          </a:stretch>
        </p:blipFill>
        <p:spPr>
          <a:xfrm>
            <a:off x="1359260" y="811951"/>
            <a:ext cx="9473479" cy="5234097"/>
          </a:xfrm>
          <a:prstGeom prst="rect">
            <a:avLst/>
          </a:prstGeom>
          <a:ln>
            <a:noFill/>
          </a:ln>
        </p:spPr>
      </p:pic>
    </p:spTree>
    <p:extLst>
      <p:ext uri="{BB962C8B-B14F-4D97-AF65-F5344CB8AC3E}">
        <p14:creationId xmlns:p14="http://schemas.microsoft.com/office/powerpoint/2010/main" val="118699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482D-8010-4930-903B-5960B71A2458}"/>
              </a:ext>
            </a:extLst>
          </p:cNvPr>
          <p:cNvSpPr>
            <a:spLocks noGrp="1"/>
          </p:cNvSpPr>
          <p:nvPr>
            <p:ph type="title"/>
          </p:nvPr>
        </p:nvSpPr>
        <p:spPr/>
        <p:txBody>
          <a:bodyPr/>
          <a:lstStyle/>
          <a:p>
            <a:r>
              <a:rPr lang="sl-SI" dirty="0"/>
              <a:t>Spletne prevare</a:t>
            </a:r>
          </a:p>
        </p:txBody>
      </p:sp>
      <p:sp>
        <p:nvSpPr>
          <p:cNvPr id="3" name="Content Placeholder 2">
            <a:extLst>
              <a:ext uri="{FF2B5EF4-FFF2-40B4-BE49-F238E27FC236}">
                <a16:creationId xmlns:a16="http://schemas.microsoft.com/office/drawing/2014/main" id="{D53DDBCC-AB47-499C-B508-B3B2A8D642E5}"/>
              </a:ext>
            </a:extLst>
          </p:cNvPr>
          <p:cNvSpPr>
            <a:spLocks noGrp="1"/>
          </p:cNvSpPr>
          <p:nvPr>
            <p:ph idx="1"/>
          </p:nvPr>
        </p:nvSpPr>
        <p:spPr>
          <a:xfrm>
            <a:off x="838200" y="1825625"/>
            <a:ext cx="4221480" cy="4351338"/>
          </a:xfrm>
        </p:spPr>
        <p:txBody>
          <a:bodyPr/>
          <a:lstStyle/>
          <a:p>
            <a:r>
              <a:rPr lang="sl-SI" dirty="0"/>
              <a:t>Url naslov</a:t>
            </a:r>
          </a:p>
          <a:p>
            <a:r>
              <a:rPr lang="sl-SI" dirty="0"/>
              <a:t>Tipkarske napake </a:t>
            </a:r>
          </a:p>
          <a:p>
            <a:r>
              <a:rPr lang="sl-SI" dirty="0"/>
              <a:t>„predobro da bi bilo res“</a:t>
            </a:r>
          </a:p>
        </p:txBody>
      </p:sp>
      <p:pic>
        <p:nvPicPr>
          <p:cNvPr id="11" name="Picture 10">
            <a:extLst>
              <a:ext uri="{FF2B5EF4-FFF2-40B4-BE49-F238E27FC236}">
                <a16:creationId xmlns:a16="http://schemas.microsoft.com/office/drawing/2014/main" id="{C9994440-887C-4B5D-A60D-483D415FD2E1}"/>
              </a:ext>
            </a:extLst>
          </p:cNvPr>
          <p:cNvPicPr>
            <a:picLocks noChangeAspect="1"/>
          </p:cNvPicPr>
          <p:nvPr/>
        </p:nvPicPr>
        <p:blipFill rotWithShape="1">
          <a:blip r:embed="rId2"/>
          <a:srcRect l="11275"/>
          <a:stretch/>
        </p:blipFill>
        <p:spPr>
          <a:xfrm>
            <a:off x="5059680" y="1467054"/>
            <a:ext cx="6294120" cy="3923891"/>
          </a:xfrm>
          <a:prstGeom prst="rect">
            <a:avLst/>
          </a:prstGeom>
        </p:spPr>
      </p:pic>
    </p:spTree>
    <p:extLst>
      <p:ext uri="{BB962C8B-B14F-4D97-AF65-F5344CB8AC3E}">
        <p14:creationId xmlns:p14="http://schemas.microsoft.com/office/powerpoint/2010/main" val="59397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lf of all Phishing Sites Now Have the Padlock - Krebs on Security">
            <a:extLst>
              <a:ext uri="{FF2B5EF4-FFF2-40B4-BE49-F238E27FC236}">
                <a16:creationId xmlns:a16="http://schemas.microsoft.com/office/drawing/2014/main" id="{7822B108-CB1A-4382-B6E0-648B75E32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561975"/>
            <a:ext cx="8505825"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69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riminals Are Targeting Users in US, UK, Australia With Phishing Scams">
            <a:extLst>
              <a:ext uri="{FF2B5EF4-FFF2-40B4-BE49-F238E27FC236}">
                <a16:creationId xmlns:a16="http://schemas.microsoft.com/office/drawing/2014/main" id="{56255266-7BF7-445E-9B09-3856E4F20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470571"/>
            <a:ext cx="9969500" cy="591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68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ispace">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vi-ppt.potx [Read-Only]" id="{4CF8A8A4-897F-4A6C-8040-51BFBF8438A9}" vid="{56C0410A-00FC-4412-8A2A-19B03A972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2023_novi-ppt</Template>
  <TotalTime>4722</TotalTime>
  <Words>1019</Words>
  <Application>Microsoft Office PowerPoint</Application>
  <PresentationFormat>Widescreen</PresentationFormat>
  <Paragraphs>76</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Raleway</vt:lpstr>
      <vt:lpstr>Trispace</vt:lpstr>
      <vt:lpstr>Office Theme</vt:lpstr>
      <vt:lpstr>Varni na internetu</vt:lpstr>
      <vt:lpstr>Kaj je socialni inženiring?</vt:lpstr>
      <vt:lpstr>Najpogostejše oblike napadov</vt:lpstr>
      <vt:lpstr>Ribarjenje</vt:lpstr>
      <vt:lpstr>PowerPoint Presentation</vt:lpstr>
      <vt:lpstr>PowerPoint Presentation</vt:lpstr>
      <vt:lpstr>Spletne prevare</vt:lpstr>
      <vt:lpstr>PowerPoint Presentation</vt:lpstr>
      <vt:lpstr>PowerPoint Presentation</vt:lpstr>
      <vt:lpstr>Telefonske prevare</vt:lpstr>
      <vt:lpstr>Gesla</vt:lpstr>
      <vt:lpstr>Primeri dobre prakse</vt:lpstr>
      <vt:lpstr>PowerPoint Presentation</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Jamšek</dc:creator>
  <cp:lastModifiedBy>Elijah Benjamin Hlastan</cp:lastModifiedBy>
  <cp:revision>48</cp:revision>
  <dcterms:created xsi:type="dcterms:W3CDTF">2023-05-09T05:46:11Z</dcterms:created>
  <dcterms:modified xsi:type="dcterms:W3CDTF">2023-05-29T12:17:17Z</dcterms:modified>
</cp:coreProperties>
</file>