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6"/>
  </p:notesMasterIdLst>
  <p:sldIdLst>
    <p:sldId id="257" r:id="rId2"/>
    <p:sldId id="268" r:id="rId3"/>
    <p:sldId id="269" r:id="rId4"/>
    <p:sldId id="262" r:id="rId5"/>
    <p:sldId id="263" r:id="rId6"/>
    <p:sldId id="270" r:id="rId7"/>
    <p:sldId id="264" r:id="rId8"/>
    <p:sldId id="266" r:id="rId9"/>
    <p:sldId id="274" r:id="rId10"/>
    <p:sldId id="267" r:id="rId11"/>
    <p:sldId id="271" r:id="rId12"/>
    <p:sldId id="272" r:id="rId13"/>
    <p:sldId id="273"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jo Kranjčevič" initials="FK" lastIdx="1" clrIdx="0">
    <p:extLst>
      <p:ext uri="{19B8F6BF-5375-455C-9EA6-DF929625EA0E}">
        <p15:presenceInfo xmlns:p15="http://schemas.microsoft.com/office/powerpoint/2012/main" userId="S::franjo.kranjcevic@slo-akreditacija.si::97b78c87-ac9b-42ee-9753-7c1ae5fc9f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3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53" autoAdjust="0"/>
  </p:normalViewPr>
  <p:slideViewPr>
    <p:cSldViewPr snapToGrid="0" showGuides="1">
      <p:cViewPr varScale="1">
        <p:scale>
          <a:sx n="89" d="100"/>
          <a:sy n="89" d="100"/>
        </p:scale>
        <p:origin x="79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914A2-507A-4BB8-AD95-2AA0D1E80D0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sl-SI"/>
        </a:p>
      </dgm:t>
    </dgm:pt>
    <dgm:pt modelId="{F6DA0439-A108-4C87-AC46-ED8DAE665CD9}">
      <dgm:prSet phldrT="[besedilo]" custT="1"/>
      <dgm:spPr/>
      <dgm:t>
        <a:bodyPr/>
        <a:lstStyle/>
        <a:p>
          <a:r>
            <a:rPr lang="sl-SI" sz="1600" b="1" dirty="0"/>
            <a:t>Kurjena ali drugače ogrevana</a:t>
          </a:r>
        </a:p>
      </dgm:t>
    </dgm:pt>
    <dgm:pt modelId="{21807C9E-19A9-464C-BFC7-CFBA158AA2B6}" type="parTrans" cxnId="{F084A2C0-6CC8-4B6A-841A-BCF1731A4C0A}">
      <dgm:prSet/>
      <dgm:spPr/>
      <dgm:t>
        <a:bodyPr/>
        <a:lstStyle/>
        <a:p>
          <a:endParaRPr lang="sl-SI" sz="1600"/>
        </a:p>
      </dgm:t>
    </dgm:pt>
    <dgm:pt modelId="{01E198BF-678B-4587-A33B-0F859B60F5AB}" type="sibTrans" cxnId="{F084A2C0-6CC8-4B6A-841A-BCF1731A4C0A}">
      <dgm:prSet/>
      <dgm:spPr/>
      <dgm:t>
        <a:bodyPr/>
        <a:lstStyle/>
        <a:p>
          <a:endParaRPr lang="sl-SI" sz="1800"/>
        </a:p>
      </dgm:t>
    </dgm:pt>
    <dgm:pt modelId="{F8D1D75B-9524-4353-A04B-16747BA76731}">
      <dgm:prSet phldrT="[besedilo]" custT="1"/>
      <dgm:spPr/>
      <dgm:t>
        <a:bodyPr/>
        <a:lstStyle/>
        <a:p>
          <a:r>
            <a:rPr lang="sl-SI" sz="1600" b="1" dirty="0"/>
            <a:t>Tip A</a:t>
          </a:r>
        </a:p>
      </dgm:t>
    </dgm:pt>
    <dgm:pt modelId="{6B3CE969-B961-42CC-87C0-884B738AB51D}" type="parTrans" cxnId="{8D0899D6-67A3-49C9-89AD-8BAE494E1AB6}">
      <dgm:prSet/>
      <dgm:spPr/>
      <dgm:t>
        <a:bodyPr/>
        <a:lstStyle/>
        <a:p>
          <a:endParaRPr lang="sl-SI" sz="1600"/>
        </a:p>
      </dgm:t>
    </dgm:pt>
    <dgm:pt modelId="{E61F8961-7497-4416-B7E5-737F907B4DD1}" type="sibTrans" cxnId="{8D0899D6-67A3-49C9-89AD-8BAE494E1AB6}">
      <dgm:prSet/>
      <dgm:spPr/>
      <dgm:t>
        <a:bodyPr/>
        <a:lstStyle/>
        <a:p>
          <a:endParaRPr lang="sl-SI" sz="1800"/>
        </a:p>
      </dgm:t>
    </dgm:pt>
    <dgm:pt modelId="{C6598D71-3297-49BD-BD38-DE666C1B6822}">
      <dgm:prSet phldrT="[besedilo]" custT="1"/>
      <dgm:spPr/>
      <dgm:t>
        <a:bodyPr/>
        <a:lstStyle/>
        <a:p>
          <a:r>
            <a:rPr lang="sl-SI" sz="1600" b="1" dirty="0"/>
            <a:t>Gasilni in dihalni  aparati</a:t>
          </a:r>
        </a:p>
      </dgm:t>
    </dgm:pt>
    <dgm:pt modelId="{DC923D80-A9E5-4EE4-AE91-8A527A103AC4}" type="parTrans" cxnId="{579613A9-5BC1-4D5C-9238-D2F0F80B9D33}">
      <dgm:prSet/>
      <dgm:spPr/>
      <dgm:t>
        <a:bodyPr/>
        <a:lstStyle/>
        <a:p>
          <a:endParaRPr lang="sl-SI" sz="1600"/>
        </a:p>
      </dgm:t>
    </dgm:pt>
    <dgm:pt modelId="{963765AA-BB58-4245-950D-7E5718F9D281}" type="sibTrans" cxnId="{579613A9-5BC1-4D5C-9238-D2F0F80B9D33}">
      <dgm:prSet/>
      <dgm:spPr/>
      <dgm:t>
        <a:bodyPr/>
        <a:lstStyle/>
        <a:p>
          <a:endParaRPr lang="sl-SI" sz="1800"/>
        </a:p>
      </dgm:t>
    </dgm:pt>
    <dgm:pt modelId="{6BEA4D46-E15E-4D92-AB60-038646BAF1F2}">
      <dgm:prSet phldrT="[besedilo]" custT="1"/>
      <dgm:spPr/>
      <dgm:t>
        <a:bodyPr/>
        <a:lstStyle/>
        <a:p>
          <a:r>
            <a:rPr lang="sl-SI" sz="1600" b="1" dirty="0"/>
            <a:t>Tip B</a:t>
          </a:r>
        </a:p>
      </dgm:t>
    </dgm:pt>
    <dgm:pt modelId="{F6248C37-A4AB-4D4A-9977-B2574EA345E1}" type="parTrans" cxnId="{2A83396D-530E-4740-B741-825D14CF9A87}">
      <dgm:prSet/>
      <dgm:spPr/>
      <dgm:t>
        <a:bodyPr/>
        <a:lstStyle/>
        <a:p>
          <a:endParaRPr lang="sl-SI" sz="1600"/>
        </a:p>
      </dgm:t>
    </dgm:pt>
    <dgm:pt modelId="{E6713911-10A3-4376-B106-E6DB58436765}" type="sibTrans" cxnId="{2A83396D-530E-4740-B741-825D14CF9A87}">
      <dgm:prSet/>
      <dgm:spPr/>
      <dgm:t>
        <a:bodyPr/>
        <a:lstStyle/>
        <a:p>
          <a:endParaRPr lang="sl-SI" sz="1800"/>
        </a:p>
      </dgm:t>
    </dgm:pt>
    <dgm:pt modelId="{04FC319F-430F-42A1-BC6B-EDA82897F007}">
      <dgm:prSet phldrT="[besedilo]" custT="1"/>
      <dgm:spPr/>
      <dgm:t>
        <a:bodyPr/>
        <a:lstStyle/>
        <a:p>
          <a:r>
            <a:rPr lang="sl-SI" sz="1600" b="1" dirty="0"/>
            <a:t>KO</a:t>
          </a:r>
        </a:p>
      </dgm:t>
    </dgm:pt>
    <dgm:pt modelId="{FFDFBE37-675B-4C3F-A045-E6A589636949}" type="sibTrans" cxnId="{82C40261-DA65-42AF-8E11-01F3785C1AAA}">
      <dgm:prSet/>
      <dgm:spPr/>
      <dgm:t>
        <a:bodyPr/>
        <a:lstStyle/>
        <a:p>
          <a:endParaRPr lang="sl-SI" sz="1800"/>
        </a:p>
      </dgm:t>
    </dgm:pt>
    <dgm:pt modelId="{8B43BD36-9BDA-4EFF-941A-73B4DA8467AF}" type="parTrans" cxnId="{82C40261-DA65-42AF-8E11-01F3785C1AAA}">
      <dgm:prSet/>
      <dgm:spPr/>
      <dgm:t>
        <a:bodyPr/>
        <a:lstStyle/>
        <a:p>
          <a:endParaRPr lang="sl-SI" sz="1800"/>
        </a:p>
      </dgm:t>
    </dgm:pt>
    <dgm:pt modelId="{047CABA1-CE54-4AC5-932A-04666778543A}" type="pres">
      <dgm:prSet presAssocID="{A1B914A2-507A-4BB8-AD95-2AA0D1E80D05}" presName="hierChild1" presStyleCnt="0">
        <dgm:presLayoutVars>
          <dgm:chPref val="1"/>
          <dgm:dir/>
          <dgm:animOne val="branch"/>
          <dgm:animLvl val="lvl"/>
          <dgm:resizeHandles/>
        </dgm:presLayoutVars>
      </dgm:prSet>
      <dgm:spPr/>
    </dgm:pt>
    <dgm:pt modelId="{94EF8D45-3074-41D2-BAEC-CC5B8531D3FC}" type="pres">
      <dgm:prSet presAssocID="{04FC319F-430F-42A1-BC6B-EDA82897F007}" presName="hierRoot1" presStyleCnt="0"/>
      <dgm:spPr/>
    </dgm:pt>
    <dgm:pt modelId="{4964571F-09EC-4D43-A780-9F90B1CD162A}" type="pres">
      <dgm:prSet presAssocID="{04FC319F-430F-42A1-BC6B-EDA82897F007}" presName="composite" presStyleCnt="0"/>
      <dgm:spPr/>
    </dgm:pt>
    <dgm:pt modelId="{4748CCBB-F4D4-4B29-9681-9D369A5852B2}" type="pres">
      <dgm:prSet presAssocID="{04FC319F-430F-42A1-BC6B-EDA82897F007}" presName="background" presStyleLbl="node0" presStyleIdx="0" presStyleCnt="1"/>
      <dgm:spPr/>
    </dgm:pt>
    <dgm:pt modelId="{3C41FC54-2D83-44EF-AF19-70E9ED16AC8E}" type="pres">
      <dgm:prSet presAssocID="{04FC319F-430F-42A1-BC6B-EDA82897F007}" presName="text" presStyleLbl="fgAcc0" presStyleIdx="0" presStyleCnt="1">
        <dgm:presLayoutVars>
          <dgm:chPref val="3"/>
        </dgm:presLayoutVars>
      </dgm:prSet>
      <dgm:spPr/>
    </dgm:pt>
    <dgm:pt modelId="{63602E5A-1D64-4EE9-BCC8-7B7554E93694}" type="pres">
      <dgm:prSet presAssocID="{04FC319F-430F-42A1-BC6B-EDA82897F007}" presName="hierChild2" presStyleCnt="0"/>
      <dgm:spPr/>
    </dgm:pt>
    <dgm:pt modelId="{0645BCEB-5EA3-4786-8C52-5C6B186657A9}" type="pres">
      <dgm:prSet presAssocID="{21807C9E-19A9-464C-BFC7-CFBA158AA2B6}" presName="Name10" presStyleLbl="parChTrans1D2" presStyleIdx="0" presStyleCnt="2"/>
      <dgm:spPr/>
    </dgm:pt>
    <dgm:pt modelId="{28F7FDE0-58A9-4B89-8BAC-43431382E407}" type="pres">
      <dgm:prSet presAssocID="{F6DA0439-A108-4C87-AC46-ED8DAE665CD9}" presName="hierRoot2" presStyleCnt="0"/>
      <dgm:spPr/>
    </dgm:pt>
    <dgm:pt modelId="{D7660AE8-6572-4D97-82D1-AFFDBB0CB35D}" type="pres">
      <dgm:prSet presAssocID="{F6DA0439-A108-4C87-AC46-ED8DAE665CD9}" presName="composite2" presStyleCnt="0"/>
      <dgm:spPr/>
    </dgm:pt>
    <dgm:pt modelId="{25C59292-C1EC-4F4C-8445-D33CC30468E0}" type="pres">
      <dgm:prSet presAssocID="{F6DA0439-A108-4C87-AC46-ED8DAE665CD9}" presName="background2" presStyleLbl="node2" presStyleIdx="0" presStyleCnt="2"/>
      <dgm:spPr/>
    </dgm:pt>
    <dgm:pt modelId="{6D1AC514-E115-4DAE-86AC-3B4E0923408B}" type="pres">
      <dgm:prSet presAssocID="{F6DA0439-A108-4C87-AC46-ED8DAE665CD9}" presName="text2" presStyleLbl="fgAcc2" presStyleIdx="0" presStyleCnt="2">
        <dgm:presLayoutVars>
          <dgm:chPref val="3"/>
        </dgm:presLayoutVars>
      </dgm:prSet>
      <dgm:spPr/>
    </dgm:pt>
    <dgm:pt modelId="{A3895D6A-9140-481D-B2E4-8DE791C27FAF}" type="pres">
      <dgm:prSet presAssocID="{F6DA0439-A108-4C87-AC46-ED8DAE665CD9}" presName="hierChild3" presStyleCnt="0"/>
      <dgm:spPr/>
    </dgm:pt>
    <dgm:pt modelId="{A75BF423-BDE0-40F5-B846-026F72FD8CE3}" type="pres">
      <dgm:prSet presAssocID="{6B3CE969-B961-42CC-87C0-884B738AB51D}" presName="Name17" presStyleLbl="parChTrans1D3" presStyleIdx="0" presStyleCnt="2"/>
      <dgm:spPr/>
    </dgm:pt>
    <dgm:pt modelId="{C53E412E-6A6D-45DB-8896-9D7D89657487}" type="pres">
      <dgm:prSet presAssocID="{F8D1D75B-9524-4353-A04B-16747BA76731}" presName="hierRoot3" presStyleCnt="0"/>
      <dgm:spPr/>
    </dgm:pt>
    <dgm:pt modelId="{16DCBC76-470C-407B-9B71-261F5C0F18B1}" type="pres">
      <dgm:prSet presAssocID="{F8D1D75B-9524-4353-A04B-16747BA76731}" presName="composite3" presStyleCnt="0"/>
      <dgm:spPr/>
    </dgm:pt>
    <dgm:pt modelId="{F3BBBAA3-4C52-407B-87A2-A948E5EEDC99}" type="pres">
      <dgm:prSet presAssocID="{F8D1D75B-9524-4353-A04B-16747BA76731}" presName="background3" presStyleLbl="node3" presStyleIdx="0" presStyleCnt="2"/>
      <dgm:spPr/>
    </dgm:pt>
    <dgm:pt modelId="{5BBE048C-9882-4F3F-A989-6D5CCBE7E4E2}" type="pres">
      <dgm:prSet presAssocID="{F8D1D75B-9524-4353-A04B-16747BA76731}" presName="text3" presStyleLbl="fgAcc3" presStyleIdx="0" presStyleCnt="2">
        <dgm:presLayoutVars>
          <dgm:chPref val="3"/>
        </dgm:presLayoutVars>
      </dgm:prSet>
      <dgm:spPr/>
    </dgm:pt>
    <dgm:pt modelId="{CCE99795-E87A-4968-A957-958C2BE43BB4}" type="pres">
      <dgm:prSet presAssocID="{F8D1D75B-9524-4353-A04B-16747BA76731}" presName="hierChild4" presStyleCnt="0"/>
      <dgm:spPr/>
    </dgm:pt>
    <dgm:pt modelId="{9F0543D2-2E8A-4A23-A201-5BBEC4D24E55}" type="pres">
      <dgm:prSet presAssocID="{DC923D80-A9E5-4EE4-AE91-8A527A103AC4}" presName="Name10" presStyleLbl="parChTrans1D2" presStyleIdx="1" presStyleCnt="2"/>
      <dgm:spPr/>
    </dgm:pt>
    <dgm:pt modelId="{39BF41D8-9294-4095-AB10-E78ABDC07E20}" type="pres">
      <dgm:prSet presAssocID="{C6598D71-3297-49BD-BD38-DE666C1B6822}" presName="hierRoot2" presStyleCnt="0"/>
      <dgm:spPr/>
    </dgm:pt>
    <dgm:pt modelId="{B72A0A32-DF6F-494B-BD31-DF97E1636D59}" type="pres">
      <dgm:prSet presAssocID="{C6598D71-3297-49BD-BD38-DE666C1B6822}" presName="composite2" presStyleCnt="0"/>
      <dgm:spPr/>
    </dgm:pt>
    <dgm:pt modelId="{4DE018E1-9088-4009-BA66-5F6CF5E2B0CC}" type="pres">
      <dgm:prSet presAssocID="{C6598D71-3297-49BD-BD38-DE666C1B6822}" presName="background2" presStyleLbl="node2" presStyleIdx="1" presStyleCnt="2"/>
      <dgm:spPr/>
    </dgm:pt>
    <dgm:pt modelId="{D01E4926-721F-4EDD-8673-6EF68DB66F77}" type="pres">
      <dgm:prSet presAssocID="{C6598D71-3297-49BD-BD38-DE666C1B6822}" presName="text2" presStyleLbl="fgAcc2" presStyleIdx="1" presStyleCnt="2">
        <dgm:presLayoutVars>
          <dgm:chPref val="3"/>
        </dgm:presLayoutVars>
      </dgm:prSet>
      <dgm:spPr/>
    </dgm:pt>
    <dgm:pt modelId="{483A795D-0DD9-4879-B4F0-A0FA0C1AAEEB}" type="pres">
      <dgm:prSet presAssocID="{C6598D71-3297-49BD-BD38-DE666C1B6822}" presName="hierChild3" presStyleCnt="0"/>
      <dgm:spPr/>
    </dgm:pt>
    <dgm:pt modelId="{79A992AA-28CC-4013-B71C-B83F04F01345}" type="pres">
      <dgm:prSet presAssocID="{F6248C37-A4AB-4D4A-9977-B2574EA345E1}" presName="Name17" presStyleLbl="parChTrans1D3" presStyleIdx="1" presStyleCnt="2"/>
      <dgm:spPr/>
    </dgm:pt>
    <dgm:pt modelId="{50F52F9D-27FF-4E5B-A82C-4C0F42BF9816}" type="pres">
      <dgm:prSet presAssocID="{6BEA4D46-E15E-4D92-AB60-038646BAF1F2}" presName="hierRoot3" presStyleCnt="0"/>
      <dgm:spPr/>
    </dgm:pt>
    <dgm:pt modelId="{92F1C61C-E566-4F43-85B7-08DC7AF78AAA}" type="pres">
      <dgm:prSet presAssocID="{6BEA4D46-E15E-4D92-AB60-038646BAF1F2}" presName="composite3" presStyleCnt="0"/>
      <dgm:spPr/>
    </dgm:pt>
    <dgm:pt modelId="{0CDE9B15-BEA5-4CF6-B7F2-4FC26CBA0BA6}" type="pres">
      <dgm:prSet presAssocID="{6BEA4D46-E15E-4D92-AB60-038646BAF1F2}" presName="background3" presStyleLbl="node3" presStyleIdx="1" presStyleCnt="2"/>
      <dgm:spPr/>
    </dgm:pt>
    <dgm:pt modelId="{C55303F6-65D0-42A3-BF5A-9369C928377B}" type="pres">
      <dgm:prSet presAssocID="{6BEA4D46-E15E-4D92-AB60-038646BAF1F2}" presName="text3" presStyleLbl="fgAcc3" presStyleIdx="1" presStyleCnt="2">
        <dgm:presLayoutVars>
          <dgm:chPref val="3"/>
        </dgm:presLayoutVars>
      </dgm:prSet>
      <dgm:spPr/>
    </dgm:pt>
    <dgm:pt modelId="{5AE9F014-6972-46DC-8BCF-262FFDE5FE03}" type="pres">
      <dgm:prSet presAssocID="{6BEA4D46-E15E-4D92-AB60-038646BAF1F2}" presName="hierChild4" presStyleCnt="0"/>
      <dgm:spPr/>
    </dgm:pt>
  </dgm:ptLst>
  <dgm:cxnLst>
    <dgm:cxn modelId="{7A0C8C13-A4E0-441F-A8DD-37F25DD49131}" type="presOf" srcId="{04FC319F-430F-42A1-BC6B-EDA82897F007}" destId="{3C41FC54-2D83-44EF-AF19-70E9ED16AC8E}" srcOrd="0" destOrd="0" presId="urn:microsoft.com/office/officeart/2005/8/layout/hierarchy1"/>
    <dgm:cxn modelId="{9426E02B-44F9-4929-82DC-89B0868A3F95}" type="presOf" srcId="{F6DA0439-A108-4C87-AC46-ED8DAE665CD9}" destId="{6D1AC514-E115-4DAE-86AC-3B4E0923408B}" srcOrd="0" destOrd="0" presId="urn:microsoft.com/office/officeart/2005/8/layout/hierarchy1"/>
    <dgm:cxn modelId="{D3AF6E2E-2B80-4F68-BB5D-DA689700651D}" type="presOf" srcId="{DC923D80-A9E5-4EE4-AE91-8A527A103AC4}" destId="{9F0543D2-2E8A-4A23-A201-5BBEC4D24E55}" srcOrd="0" destOrd="0" presId="urn:microsoft.com/office/officeart/2005/8/layout/hierarchy1"/>
    <dgm:cxn modelId="{82C40261-DA65-42AF-8E11-01F3785C1AAA}" srcId="{A1B914A2-507A-4BB8-AD95-2AA0D1E80D05}" destId="{04FC319F-430F-42A1-BC6B-EDA82897F007}" srcOrd="0" destOrd="0" parTransId="{8B43BD36-9BDA-4EFF-941A-73B4DA8467AF}" sibTransId="{FFDFBE37-675B-4C3F-A045-E6A589636949}"/>
    <dgm:cxn modelId="{A6814A65-6BB9-4C24-BC41-C68298B7A839}" type="presOf" srcId="{6BEA4D46-E15E-4D92-AB60-038646BAF1F2}" destId="{C55303F6-65D0-42A3-BF5A-9369C928377B}" srcOrd="0" destOrd="0" presId="urn:microsoft.com/office/officeart/2005/8/layout/hierarchy1"/>
    <dgm:cxn modelId="{2A83396D-530E-4740-B741-825D14CF9A87}" srcId="{C6598D71-3297-49BD-BD38-DE666C1B6822}" destId="{6BEA4D46-E15E-4D92-AB60-038646BAF1F2}" srcOrd="0" destOrd="0" parTransId="{F6248C37-A4AB-4D4A-9977-B2574EA345E1}" sibTransId="{E6713911-10A3-4376-B106-E6DB58436765}"/>
    <dgm:cxn modelId="{7365C86F-3319-4CA7-83BC-345EA8EDA5FA}" type="presOf" srcId="{F8D1D75B-9524-4353-A04B-16747BA76731}" destId="{5BBE048C-9882-4F3F-A989-6D5CCBE7E4E2}" srcOrd="0" destOrd="0" presId="urn:microsoft.com/office/officeart/2005/8/layout/hierarchy1"/>
    <dgm:cxn modelId="{D1CD1188-7B37-49C6-99D4-9E45D84081DF}" type="presOf" srcId="{C6598D71-3297-49BD-BD38-DE666C1B6822}" destId="{D01E4926-721F-4EDD-8673-6EF68DB66F77}" srcOrd="0" destOrd="0" presId="urn:microsoft.com/office/officeart/2005/8/layout/hierarchy1"/>
    <dgm:cxn modelId="{88B66E8D-A23B-4DB6-B60C-0EB49F20A690}" type="presOf" srcId="{A1B914A2-507A-4BB8-AD95-2AA0D1E80D05}" destId="{047CABA1-CE54-4AC5-932A-04666778543A}" srcOrd="0" destOrd="0" presId="urn:microsoft.com/office/officeart/2005/8/layout/hierarchy1"/>
    <dgm:cxn modelId="{579613A9-5BC1-4D5C-9238-D2F0F80B9D33}" srcId="{04FC319F-430F-42A1-BC6B-EDA82897F007}" destId="{C6598D71-3297-49BD-BD38-DE666C1B6822}" srcOrd="1" destOrd="0" parTransId="{DC923D80-A9E5-4EE4-AE91-8A527A103AC4}" sibTransId="{963765AA-BB58-4245-950D-7E5718F9D281}"/>
    <dgm:cxn modelId="{4B3113B9-325F-4B4D-81B2-E9BE42FCAF64}" type="presOf" srcId="{21807C9E-19A9-464C-BFC7-CFBA158AA2B6}" destId="{0645BCEB-5EA3-4786-8C52-5C6B186657A9}" srcOrd="0" destOrd="0" presId="urn:microsoft.com/office/officeart/2005/8/layout/hierarchy1"/>
    <dgm:cxn modelId="{F084A2C0-6CC8-4B6A-841A-BCF1731A4C0A}" srcId="{04FC319F-430F-42A1-BC6B-EDA82897F007}" destId="{F6DA0439-A108-4C87-AC46-ED8DAE665CD9}" srcOrd="0" destOrd="0" parTransId="{21807C9E-19A9-464C-BFC7-CFBA158AA2B6}" sibTransId="{01E198BF-678B-4587-A33B-0F859B60F5AB}"/>
    <dgm:cxn modelId="{FB7E3FC2-66F7-401C-9C47-6E521E8C296F}" type="presOf" srcId="{F6248C37-A4AB-4D4A-9977-B2574EA345E1}" destId="{79A992AA-28CC-4013-B71C-B83F04F01345}" srcOrd="0" destOrd="0" presId="urn:microsoft.com/office/officeart/2005/8/layout/hierarchy1"/>
    <dgm:cxn modelId="{8D0899D6-67A3-49C9-89AD-8BAE494E1AB6}" srcId="{F6DA0439-A108-4C87-AC46-ED8DAE665CD9}" destId="{F8D1D75B-9524-4353-A04B-16747BA76731}" srcOrd="0" destOrd="0" parTransId="{6B3CE969-B961-42CC-87C0-884B738AB51D}" sibTransId="{E61F8961-7497-4416-B7E5-737F907B4DD1}"/>
    <dgm:cxn modelId="{9605C1F7-72EA-4D96-AC45-2DA37CFE5409}" type="presOf" srcId="{6B3CE969-B961-42CC-87C0-884B738AB51D}" destId="{A75BF423-BDE0-40F5-B846-026F72FD8CE3}" srcOrd="0" destOrd="0" presId="urn:microsoft.com/office/officeart/2005/8/layout/hierarchy1"/>
    <dgm:cxn modelId="{4894E0EA-09E0-4781-B1C7-43B811AE58F4}" type="presParOf" srcId="{047CABA1-CE54-4AC5-932A-04666778543A}" destId="{94EF8D45-3074-41D2-BAEC-CC5B8531D3FC}" srcOrd="0" destOrd="0" presId="urn:microsoft.com/office/officeart/2005/8/layout/hierarchy1"/>
    <dgm:cxn modelId="{445FBBDF-7847-44C2-88A8-9EED627FED10}" type="presParOf" srcId="{94EF8D45-3074-41D2-BAEC-CC5B8531D3FC}" destId="{4964571F-09EC-4D43-A780-9F90B1CD162A}" srcOrd="0" destOrd="0" presId="urn:microsoft.com/office/officeart/2005/8/layout/hierarchy1"/>
    <dgm:cxn modelId="{C80397A5-0B14-4D04-A1D3-EF3340987E42}" type="presParOf" srcId="{4964571F-09EC-4D43-A780-9F90B1CD162A}" destId="{4748CCBB-F4D4-4B29-9681-9D369A5852B2}" srcOrd="0" destOrd="0" presId="urn:microsoft.com/office/officeart/2005/8/layout/hierarchy1"/>
    <dgm:cxn modelId="{A124CAB9-EA52-4188-96EE-B69F05FADB2B}" type="presParOf" srcId="{4964571F-09EC-4D43-A780-9F90B1CD162A}" destId="{3C41FC54-2D83-44EF-AF19-70E9ED16AC8E}" srcOrd="1" destOrd="0" presId="urn:microsoft.com/office/officeart/2005/8/layout/hierarchy1"/>
    <dgm:cxn modelId="{1C0B7067-4AF7-4662-82AD-A895011F1661}" type="presParOf" srcId="{94EF8D45-3074-41D2-BAEC-CC5B8531D3FC}" destId="{63602E5A-1D64-4EE9-BCC8-7B7554E93694}" srcOrd="1" destOrd="0" presId="urn:microsoft.com/office/officeart/2005/8/layout/hierarchy1"/>
    <dgm:cxn modelId="{3951C898-FFBA-41FE-B443-D50342B02B4B}" type="presParOf" srcId="{63602E5A-1D64-4EE9-BCC8-7B7554E93694}" destId="{0645BCEB-5EA3-4786-8C52-5C6B186657A9}" srcOrd="0" destOrd="0" presId="urn:microsoft.com/office/officeart/2005/8/layout/hierarchy1"/>
    <dgm:cxn modelId="{DC44912C-7087-4D1A-9FEC-B2FC8D87CE39}" type="presParOf" srcId="{63602E5A-1D64-4EE9-BCC8-7B7554E93694}" destId="{28F7FDE0-58A9-4B89-8BAC-43431382E407}" srcOrd="1" destOrd="0" presId="urn:microsoft.com/office/officeart/2005/8/layout/hierarchy1"/>
    <dgm:cxn modelId="{E0914E44-92E2-4A75-92B0-E0AD2E4EF7A2}" type="presParOf" srcId="{28F7FDE0-58A9-4B89-8BAC-43431382E407}" destId="{D7660AE8-6572-4D97-82D1-AFFDBB0CB35D}" srcOrd="0" destOrd="0" presId="urn:microsoft.com/office/officeart/2005/8/layout/hierarchy1"/>
    <dgm:cxn modelId="{77E26A22-39A1-47BD-84A9-D9BDF9E23C45}" type="presParOf" srcId="{D7660AE8-6572-4D97-82D1-AFFDBB0CB35D}" destId="{25C59292-C1EC-4F4C-8445-D33CC30468E0}" srcOrd="0" destOrd="0" presId="urn:microsoft.com/office/officeart/2005/8/layout/hierarchy1"/>
    <dgm:cxn modelId="{D714A605-D89E-470A-85C3-CB17712FCE33}" type="presParOf" srcId="{D7660AE8-6572-4D97-82D1-AFFDBB0CB35D}" destId="{6D1AC514-E115-4DAE-86AC-3B4E0923408B}" srcOrd="1" destOrd="0" presId="urn:microsoft.com/office/officeart/2005/8/layout/hierarchy1"/>
    <dgm:cxn modelId="{8779CC8B-6192-45AD-B0F0-A8A130B3CD37}" type="presParOf" srcId="{28F7FDE0-58A9-4B89-8BAC-43431382E407}" destId="{A3895D6A-9140-481D-B2E4-8DE791C27FAF}" srcOrd="1" destOrd="0" presId="urn:microsoft.com/office/officeart/2005/8/layout/hierarchy1"/>
    <dgm:cxn modelId="{98098E32-EA5C-4234-AD1F-C50952931F6E}" type="presParOf" srcId="{A3895D6A-9140-481D-B2E4-8DE791C27FAF}" destId="{A75BF423-BDE0-40F5-B846-026F72FD8CE3}" srcOrd="0" destOrd="0" presId="urn:microsoft.com/office/officeart/2005/8/layout/hierarchy1"/>
    <dgm:cxn modelId="{60126E89-531F-43E6-9315-30F268D8DB9D}" type="presParOf" srcId="{A3895D6A-9140-481D-B2E4-8DE791C27FAF}" destId="{C53E412E-6A6D-45DB-8896-9D7D89657487}" srcOrd="1" destOrd="0" presId="urn:microsoft.com/office/officeart/2005/8/layout/hierarchy1"/>
    <dgm:cxn modelId="{4E967401-CE14-4386-83CC-BF153694A904}" type="presParOf" srcId="{C53E412E-6A6D-45DB-8896-9D7D89657487}" destId="{16DCBC76-470C-407B-9B71-261F5C0F18B1}" srcOrd="0" destOrd="0" presId="urn:microsoft.com/office/officeart/2005/8/layout/hierarchy1"/>
    <dgm:cxn modelId="{E7FA851B-712F-4F8E-A5CD-CC2A9A59E5CB}" type="presParOf" srcId="{16DCBC76-470C-407B-9B71-261F5C0F18B1}" destId="{F3BBBAA3-4C52-407B-87A2-A948E5EEDC99}" srcOrd="0" destOrd="0" presId="urn:microsoft.com/office/officeart/2005/8/layout/hierarchy1"/>
    <dgm:cxn modelId="{54D2A31E-6D29-4FD5-A239-AD3AF37C6FAF}" type="presParOf" srcId="{16DCBC76-470C-407B-9B71-261F5C0F18B1}" destId="{5BBE048C-9882-4F3F-A989-6D5CCBE7E4E2}" srcOrd="1" destOrd="0" presId="urn:microsoft.com/office/officeart/2005/8/layout/hierarchy1"/>
    <dgm:cxn modelId="{CFBCCE51-92DF-4EDE-9E81-76B557C58F5C}" type="presParOf" srcId="{C53E412E-6A6D-45DB-8896-9D7D89657487}" destId="{CCE99795-E87A-4968-A957-958C2BE43BB4}" srcOrd="1" destOrd="0" presId="urn:microsoft.com/office/officeart/2005/8/layout/hierarchy1"/>
    <dgm:cxn modelId="{2C10D9F3-4E90-4069-926C-21D089C39A21}" type="presParOf" srcId="{63602E5A-1D64-4EE9-BCC8-7B7554E93694}" destId="{9F0543D2-2E8A-4A23-A201-5BBEC4D24E55}" srcOrd="2" destOrd="0" presId="urn:microsoft.com/office/officeart/2005/8/layout/hierarchy1"/>
    <dgm:cxn modelId="{D3BC93AB-20CF-478E-B059-4C8813ED540C}" type="presParOf" srcId="{63602E5A-1D64-4EE9-BCC8-7B7554E93694}" destId="{39BF41D8-9294-4095-AB10-E78ABDC07E20}" srcOrd="3" destOrd="0" presId="urn:microsoft.com/office/officeart/2005/8/layout/hierarchy1"/>
    <dgm:cxn modelId="{C880E5D2-5BC3-414D-980F-1809A3FBEEA1}" type="presParOf" srcId="{39BF41D8-9294-4095-AB10-E78ABDC07E20}" destId="{B72A0A32-DF6F-494B-BD31-DF97E1636D59}" srcOrd="0" destOrd="0" presId="urn:microsoft.com/office/officeart/2005/8/layout/hierarchy1"/>
    <dgm:cxn modelId="{9EF32AF4-4408-4F1F-B72E-CA3F6A46D1EE}" type="presParOf" srcId="{B72A0A32-DF6F-494B-BD31-DF97E1636D59}" destId="{4DE018E1-9088-4009-BA66-5F6CF5E2B0CC}" srcOrd="0" destOrd="0" presId="urn:microsoft.com/office/officeart/2005/8/layout/hierarchy1"/>
    <dgm:cxn modelId="{0FF541AC-3A2F-4360-B391-DFAD8BEB34F4}" type="presParOf" srcId="{B72A0A32-DF6F-494B-BD31-DF97E1636D59}" destId="{D01E4926-721F-4EDD-8673-6EF68DB66F77}" srcOrd="1" destOrd="0" presId="urn:microsoft.com/office/officeart/2005/8/layout/hierarchy1"/>
    <dgm:cxn modelId="{1AEAB631-A524-4637-B8BE-CE6340ADEA28}" type="presParOf" srcId="{39BF41D8-9294-4095-AB10-E78ABDC07E20}" destId="{483A795D-0DD9-4879-B4F0-A0FA0C1AAEEB}" srcOrd="1" destOrd="0" presId="urn:microsoft.com/office/officeart/2005/8/layout/hierarchy1"/>
    <dgm:cxn modelId="{7ABBB0A1-042E-4D44-B05F-45ABA10E013B}" type="presParOf" srcId="{483A795D-0DD9-4879-B4F0-A0FA0C1AAEEB}" destId="{79A992AA-28CC-4013-B71C-B83F04F01345}" srcOrd="0" destOrd="0" presId="urn:microsoft.com/office/officeart/2005/8/layout/hierarchy1"/>
    <dgm:cxn modelId="{ECBAAF7E-B6D7-4DAF-9455-6081F8254B21}" type="presParOf" srcId="{483A795D-0DD9-4879-B4F0-A0FA0C1AAEEB}" destId="{50F52F9D-27FF-4E5B-A82C-4C0F42BF9816}" srcOrd="1" destOrd="0" presId="urn:microsoft.com/office/officeart/2005/8/layout/hierarchy1"/>
    <dgm:cxn modelId="{1BF083BC-EAE7-4FD8-97C4-C75C9FEF4A22}" type="presParOf" srcId="{50F52F9D-27FF-4E5B-A82C-4C0F42BF9816}" destId="{92F1C61C-E566-4F43-85B7-08DC7AF78AAA}" srcOrd="0" destOrd="0" presId="urn:microsoft.com/office/officeart/2005/8/layout/hierarchy1"/>
    <dgm:cxn modelId="{6BC56EFB-5A41-465D-AAB1-9A07EBCB361F}" type="presParOf" srcId="{92F1C61C-E566-4F43-85B7-08DC7AF78AAA}" destId="{0CDE9B15-BEA5-4CF6-B7F2-4FC26CBA0BA6}" srcOrd="0" destOrd="0" presId="urn:microsoft.com/office/officeart/2005/8/layout/hierarchy1"/>
    <dgm:cxn modelId="{1E7735ED-D2BF-4FEE-8D4D-6DD9EB29843B}" type="presParOf" srcId="{92F1C61C-E566-4F43-85B7-08DC7AF78AAA}" destId="{C55303F6-65D0-42A3-BF5A-9369C928377B}" srcOrd="1" destOrd="0" presId="urn:microsoft.com/office/officeart/2005/8/layout/hierarchy1"/>
    <dgm:cxn modelId="{613C787B-688F-42A8-918E-FCA2236C279C}" type="presParOf" srcId="{50F52F9D-27FF-4E5B-A82C-4C0F42BF9816}" destId="{5AE9F014-6972-46DC-8BCF-262FFDE5FE03}"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33928E-4D37-4258-8E1B-D49FD235B13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sl-SI"/>
        </a:p>
      </dgm:t>
    </dgm:pt>
    <dgm:pt modelId="{689C91F9-360A-44E8-A609-4C947911779E}">
      <dgm:prSet phldrT="[besedilo]" custT="1"/>
      <dgm:spPr/>
      <dgm:t>
        <a:bodyPr/>
        <a:lstStyle/>
        <a:p>
          <a:r>
            <a:rPr lang="sl-SI" sz="1600" b="1" kern="1200" dirty="0">
              <a:solidFill>
                <a:schemeClr val="tx1"/>
              </a:solidFill>
              <a:latin typeface="+mn-lt"/>
              <a:ea typeface="+mn-ea"/>
              <a:cs typeface="+mn-cs"/>
            </a:rPr>
            <a:t>1. In 2. alineja</a:t>
          </a:r>
        </a:p>
        <a:p>
          <a:r>
            <a:rPr lang="sl-SI" sz="1600" b="1" kern="1200" dirty="0">
              <a:solidFill>
                <a:schemeClr val="tx1"/>
              </a:solidFill>
              <a:latin typeface="+mn-lt"/>
              <a:ea typeface="+mn-ea"/>
              <a:cs typeface="+mn-cs"/>
            </a:rPr>
            <a:t>Izpolnjevanje nekaterih zahtev je možno samo  v celoti (jih ni mogoče zmanjševati z „nadzornimi ukrepi“.</a:t>
          </a:r>
        </a:p>
      </dgm:t>
    </dgm:pt>
    <dgm:pt modelId="{5B4A9675-FE47-4031-BC37-90B44ACE5A53}" type="parTrans" cxnId="{896A37B9-271F-4D4A-A510-EBD21470F02A}">
      <dgm:prSet/>
      <dgm:spPr/>
      <dgm:t>
        <a:bodyPr/>
        <a:lstStyle/>
        <a:p>
          <a:endParaRPr lang="sl-SI"/>
        </a:p>
      </dgm:t>
    </dgm:pt>
    <dgm:pt modelId="{05670D6F-98BC-40F7-8ADB-264561C87E32}" type="sibTrans" cxnId="{896A37B9-271F-4D4A-A510-EBD21470F02A}">
      <dgm:prSet/>
      <dgm:spPr/>
      <dgm:t>
        <a:bodyPr/>
        <a:lstStyle/>
        <a:p>
          <a:endParaRPr lang="sl-SI"/>
        </a:p>
      </dgm:t>
    </dgm:pt>
    <dgm:pt modelId="{DF54AAEF-3093-4164-ACD1-27C90A2AF2EC}">
      <dgm:prSet phldrT="[besedilo]" custT="1"/>
      <dgm:spPr/>
      <dgm:t>
        <a:bodyPr/>
        <a:lstStyle/>
        <a:p>
          <a:r>
            <a:rPr lang="sl-SI" sz="1600" b="1" dirty="0"/>
            <a:t>Za vse 3 tipe neodvisnosti veljajo enake zahteve za nepristranskost</a:t>
          </a:r>
        </a:p>
      </dgm:t>
    </dgm:pt>
    <dgm:pt modelId="{F8F3C6D6-9643-4967-B264-472F991FD578}" type="parTrans" cxnId="{7AC54235-4285-4140-9D09-4391867A03AE}">
      <dgm:prSet/>
      <dgm:spPr/>
      <dgm:t>
        <a:bodyPr/>
        <a:lstStyle/>
        <a:p>
          <a:endParaRPr lang="sl-SI"/>
        </a:p>
      </dgm:t>
    </dgm:pt>
    <dgm:pt modelId="{AC272E37-634C-4047-A132-6EC8B2B284D5}" type="sibTrans" cxnId="{7AC54235-4285-4140-9D09-4391867A03AE}">
      <dgm:prSet/>
      <dgm:spPr/>
      <dgm:t>
        <a:bodyPr/>
        <a:lstStyle/>
        <a:p>
          <a:endParaRPr lang="sl-SI"/>
        </a:p>
      </dgm:t>
    </dgm:pt>
    <dgm:pt modelId="{D938253D-07BF-4362-8349-ED199E054C89}">
      <dgm:prSet phldrT="[besedilo]" custT="1"/>
      <dgm:spPr/>
      <dgm:t>
        <a:bodyPr/>
        <a:lstStyle/>
        <a:p>
          <a:r>
            <a:rPr lang="sl-SI" sz="1600" b="1" dirty="0"/>
            <a:t>Zahteve veljajo za vse enako, ne glede na lastnosti trgov, na katerih delujejo KO.</a:t>
          </a:r>
        </a:p>
      </dgm:t>
    </dgm:pt>
    <dgm:pt modelId="{09D49D4D-93C2-44FA-9357-7FAC140CDA4B}" type="parTrans" cxnId="{31A53AC2-7E6B-41C0-8EFC-FDAD6DC25636}">
      <dgm:prSet/>
      <dgm:spPr/>
      <dgm:t>
        <a:bodyPr/>
        <a:lstStyle/>
        <a:p>
          <a:endParaRPr lang="sl-SI"/>
        </a:p>
      </dgm:t>
    </dgm:pt>
    <dgm:pt modelId="{1E5745A6-3882-418D-A430-1482C961DD5B}" type="sibTrans" cxnId="{31A53AC2-7E6B-41C0-8EFC-FDAD6DC25636}">
      <dgm:prSet/>
      <dgm:spPr/>
      <dgm:t>
        <a:bodyPr/>
        <a:lstStyle/>
        <a:p>
          <a:endParaRPr lang="sl-SI"/>
        </a:p>
      </dgm:t>
    </dgm:pt>
    <dgm:pt modelId="{882DFE90-E2C7-45CE-9306-B73E7AAB50B1}" type="pres">
      <dgm:prSet presAssocID="{7033928E-4D37-4258-8E1B-D49FD235B131}" presName="Name0" presStyleCnt="0">
        <dgm:presLayoutVars>
          <dgm:dir/>
          <dgm:resizeHandles val="exact"/>
        </dgm:presLayoutVars>
      </dgm:prSet>
      <dgm:spPr/>
    </dgm:pt>
    <dgm:pt modelId="{F86A5B03-2B28-4677-939D-49184C419C30}" type="pres">
      <dgm:prSet presAssocID="{689C91F9-360A-44E8-A609-4C947911779E}" presName="composite" presStyleCnt="0"/>
      <dgm:spPr/>
    </dgm:pt>
    <dgm:pt modelId="{8D266C95-D2CE-4AE0-9D43-96959B39EF88}" type="pres">
      <dgm:prSet presAssocID="{689C91F9-360A-44E8-A609-4C947911779E}" presName="rect1" presStyleLbl="trAlignAcc1" presStyleIdx="0" presStyleCnt="3">
        <dgm:presLayoutVars>
          <dgm:bulletEnabled val="1"/>
        </dgm:presLayoutVars>
      </dgm:prSet>
      <dgm:spPr/>
    </dgm:pt>
    <dgm:pt modelId="{8119CA99-00BA-4519-914C-C2C3F8D5138F}" type="pres">
      <dgm:prSet presAssocID="{689C91F9-360A-44E8-A609-4C947911779E}" presName="rect2" presStyleLbl="fgImgPlace1" presStyleIdx="0" presStyleCnt="3" custScaleX="76065" custScaleY="66880" custLinFactNeighborX="-338" custLinFactNeighborY="2411"/>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CC5037CE-6B83-4AB3-AE7E-858A07F7F5B0}" type="pres">
      <dgm:prSet presAssocID="{05670D6F-98BC-40F7-8ADB-264561C87E32}" presName="sibTrans" presStyleCnt="0"/>
      <dgm:spPr/>
    </dgm:pt>
    <dgm:pt modelId="{AD43D4C2-84D2-4C07-A0F1-F611544756C6}" type="pres">
      <dgm:prSet presAssocID="{DF54AAEF-3093-4164-ACD1-27C90A2AF2EC}" presName="composite" presStyleCnt="0"/>
      <dgm:spPr/>
    </dgm:pt>
    <dgm:pt modelId="{2E577945-D06F-4D52-89E6-141614FC6AB5}" type="pres">
      <dgm:prSet presAssocID="{DF54AAEF-3093-4164-ACD1-27C90A2AF2EC}" presName="rect1" presStyleLbl="trAlignAcc1" presStyleIdx="1" presStyleCnt="3">
        <dgm:presLayoutVars>
          <dgm:bulletEnabled val="1"/>
        </dgm:presLayoutVars>
      </dgm:prSet>
      <dgm:spPr/>
    </dgm:pt>
    <dgm:pt modelId="{E7BCEE44-B460-43BD-A294-99099EAFCD67}" type="pres">
      <dgm:prSet presAssocID="{DF54AAEF-3093-4164-ACD1-27C90A2AF2EC}"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dgm:spPr>
    </dgm:pt>
    <dgm:pt modelId="{EF57EF0F-AD3B-4F1B-A9BB-585A261FA5DE}" type="pres">
      <dgm:prSet presAssocID="{AC272E37-634C-4047-A132-6EC8B2B284D5}" presName="sibTrans" presStyleCnt="0"/>
      <dgm:spPr/>
    </dgm:pt>
    <dgm:pt modelId="{4BCFE055-06AA-40D4-8DA4-7BC902AEEC0F}" type="pres">
      <dgm:prSet presAssocID="{D938253D-07BF-4362-8349-ED199E054C89}" presName="composite" presStyleCnt="0"/>
      <dgm:spPr/>
    </dgm:pt>
    <dgm:pt modelId="{D95C15B5-6F1A-4737-979A-84DF95E1426F}" type="pres">
      <dgm:prSet presAssocID="{D938253D-07BF-4362-8349-ED199E054C89}" presName="rect1" presStyleLbl="trAlignAcc1" presStyleIdx="2" presStyleCnt="3">
        <dgm:presLayoutVars>
          <dgm:bulletEnabled val="1"/>
        </dgm:presLayoutVars>
      </dgm:prSet>
      <dgm:spPr/>
    </dgm:pt>
    <dgm:pt modelId="{AADD2FA4-DDF9-445B-983E-3E5992F6DD52}" type="pres">
      <dgm:prSet presAssocID="{D938253D-07BF-4362-8349-ED199E054C89}"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dgm:spPr>
    </dgm:pt>
  </dgm:ptLst>
  <dgm:cxnLst>
    <dgm:cxn modelId="{7AC54235-4285-4140-9D09-4391867A03AE}" srcId="{7033928E-4D37-4258-8E1B-D49FD235B131}" destId="{DF54AAEF-3093-4164-ACD1-27C90A2AF2EC}" srcOrd="1" destOrd="0" parTransId="{F8F3C6D6-9643-4967-B264-472F991FD578}" sibTransId="{AC272E37-634C-4047-A132-6EC8B2B284D5}"/>
    <dgm:cxn modelId="{72410A62-1D10-401E-AF89-1D887B07FB89}" type="presOf" srcId="{D938253D-07BF-4362-8349-ED199E054C89}" destId="{D95C15B5-6F1A-4737-979A-84DF95E1426F}" srcOrd="0" destOrd="0" presId="urn:microsoft.com/office/officeart/2008/layout/PictureStrips"/>
    <dgm:cxn modelId="{68DB3766-4530-4E50-848E-A4EDC5F61958}" type="presOf" srcId="{DF54AAEF-3093-4164-ACD1-27C90A2AF2EC}" destId="{2E577945-D06F-4D52-89E6-141614FC6AB5}" srcOrd="0" destOrd="0" presId="urn:microsoft.com/office/officeart/2008/layout/PictureStrips"/>
    <dgm:cxn modelId="{57F79C66-1AEE-4E40-895C-E29BD21DB996}" type="presOf" srcId="{7033928E-4D37-4258-8E1B-D49FD235B131}" destId="{882DFE90-E2C7-45CE-9306-B73E7AAB50B1}" srcOrd="0" destOrd="0" presId="urn:microsoft.com/office/officeart/2008/layout/PictureStrips"/>
    <dgm:cxn modelId="{353F8893-BBBC-4316-8D71-F342B58CDFCC}" type="presOf" srcId="{689C91F9-360A-44E8-A609-4C947911779E}" destId="{8D266C95-D2CE-4AE0-9D43-96959B39EF88}" srcOrd="0" destOrd="0" presId="urn:microsoft.com/office/officeart/2008/layout/PictureStrips"/>
    <dgm:cxn modelId="{896A37B9-271F-4D4A-A510-EBD21470F02A}" srcId="{7033928E-4D37-4258-8E1B-D49FD235B131}" destId="{689C91F9-360A-44E8-A609-4C947911779E}" srcOrd="0" destOrd="0" parTransId="{5B4A9675-FE47-4031-BC37-90B44ACE5A53}" sibTransId="{05670D6F-98BC-40F7-8ADB-264561C87E32}"/>
    <dgm:cxn modelId="{31A53AC2-7E6B-41C0-8EFC-FDAD6DC25636}" srcId="{7033928E-4D37-4258-8E1B-D49FD235B131}" destId="{D938253D-07BF-4362-8349-ED199E054C89}" srcOrd="2" destOrd="0" parTransId="{09D49D4D-93C2-44FA-9357-7FAC140CDA4B}" sibTransId="{1E5745A6-3882-418D-A430-1482C961DD5B}"/>
    <dgm:cxn modelId="{A45306F8-E33C-4274-980A-47893F5197FB}" type="presParOf" srcId="{882DFE90-E2C7-45CE-9306-B73E7AAB50B1}" destId="{F86A5B03-2B28-4677-939D-49184C419C30}" srcOrd="0" destOrd="0" presId="urn:microsoft.com/office/officeart/2008/layout/PictureStrips"/>
    <dgm:cxn modelId="{132EFD1C-BEBC-4BBB-9E90-BFD9B071ABBA}" type="presParOf" srcId="{F86A5B03-2B28-4677-939D-49184C419C30}" destId="{8D266C95-D2CE-4AE0-9D43-96959B39EF88}" srcOrd="0" destOrd="0" presId="urn:microsoft.com/office/officeart/2008/layout/PictureStrips"/>
    <dgm:cxn modelId="{5A8577CD-1A43-4C08-BEEB-1587CA28CA1F}" type="presParOf" srcId="{F86A5B03-2B28-4677-939D-49184C419C30}" destId="{8119CA99-00BA-4519-914C-C2C3F8D5138F}" srcOrd="1" destOrd="0" presId="urn:microsoft.com/office/officeart/2008/layout/PictureStrips"/>
    <dgm:cxn modelId="{E264C5DD-2A8B-4563-819C-91389D01687A}" type="presParOf" srcId="{882DFE90-E2C7-45CE-9306-B73E7AAB50B1}" destId="{CC5037CE-6B83-4AB3-AE7E-858A07F7F5B0}" srcOrd="1" destOrd="0" presId="urn:microsoft.com/office/officeart/2008/layout/PictureStrips"/>
    <dgm:cxn modelId="{8AEB01BC-8897-49B7-80F1-AC3672BF4CB8}" type="presParOf" srcId="{882DFE90-E2C7-45CE-9306-B73E7AAB50B1}" destId="{AD43D4C2-84D2-4C07-A0F1-F611544756C6}" srcOrd="2" destOrd="0" presId="urn:microsoft.com/office/officeart/2008/layout/PictureStrips"/>
    <dgm:cxn modelId="{B5347773-5EA5-46F9-A65A-23F743424A11}" type="presParOf" srcId="{AD43D4C2-84D2-4C07-A0F1-F611544756C6}" destId="{2E577945-D06F-4D52-89E6-141614FC6AB5}" srcOrd="0" destOrd="0" presId="urn:microsoft.com/office/officeart/2008/layout/PictureStrips"/>
    <dgm:cxn modelId="{2222E488-41BB-4B87-A442-85B9F945E99D}" type="presParOf" srcId="{AD43D4C2-84D2-4C07-A0F1-F611544756C6}" destId="{E7BCEE44-B460-43BD-A294-99099EAFCD67}" srcOrd="1" destOrd="0" presId="urn:microsoft.com/office/officeart/2008/layout/PictureStrips"/>
    <dgm:cxn modelId="{491165B5-6835-4BD2-A6C8-BB875B01CBBF}" type="presParOf" srcId="{882DFE90-E2C7-45CE-9306-B73E7AAB50B1}" destId="{EF57EF0F-AD3B-4F1B-A9BB-585A261FA5DE}" srcOrd="3" destOrd="0" presId="urn:microsoft.com/office/officeart/2008/layout/PictureStrips"/>
    <dgm:cxn modelId="{456E6902-2330-49FB-83F7-92D4B9E735BB}" type="presParOf" srcId="{882DFE90-E2C7-45CE-9306-B73E7AAB50B1}" destId="{4BCFE055-06AA-40D4-8DA4-7BC902AEEC0F}" srcOrd="4" destOrd="0" presId="urn:microsoft.com/office/officeart/2008/layout/PictureStrips"/>
    <dgm:cxn modelId="{C141D4A1-C385-4121-BA2B-A581B58960D7}" type="presParOf" srcId="{4BCFE055-06AA-40D4-8DA4-7BC902AEEC0F}" destId="{D95C15B5-6F1A-4737-979A-84DF95E1426F}" srcOrd="0" destOrd="0" presId="urn:microsoft.com/office/officeart/2008/layout/PictureStrips"/>
    <dgm:cxn modelId="{A6EEF897-BB5A-4827-9EF1-F7D14A60D3DE}" type="presParOf" srcId="{4BCFE055-06AA-40D4-8DA4-7BC902AEEC0F}" destId="{AADD2FA4-DDF9-445B-983E-3E5992F6DD52}"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992AA-28CC-4013-B71C-B83F04F01345}">
      <dsp:nvSpPr>
        <dsp:cNvPr id="0" name=""/>
        <dsp:cNvSpPr/>
      </dsp:nvSpPr>
      <dsp:spPr>
        <a:xfrm>
          <a:off x="2528919" y="1716732"/>
          <a:ext cx="91440" cy="319762"/>
        </a:xfrm>
        <a:custGeom>
          <a:avLst/>
          <a:gdLst/>
          <a:ahLst/>
          <a:cxnLst/>
          <a:rect l="0" t="0" r="0" b="0"/>
          <a:pathLst>
            <a:path>
              <a:moveTo>
                <a:pt x="45720" y="0"/>
              </a:moveTo>
              <a:lnTo>
                <a:pt x="45720" y="3197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0543D2-2E8A-4A23-A201-5BBEC4D24E55}">
      <dsp:nvSpPr>
        <dsp:cNvPr id="0" name=""/>
        <dsp:cNvSpPr/>
      </dsp:nvSpPr>
      <dsp:spPr>
        <a:xfrm>
          <a:off x="1902739" y="698804"/>
          <a:ext cx="671899" cy="319762"/>
        </a:xfrm>
        <a:custGeom>
          <a:avLst/>
          <a:gdLst/>
          <a:ahLst/>
          <a:cxnLst/>
          <a:rect l="0" t="0" r="0" b="0"/>
          <a:pathLst>
            <a:path>
              <a:moveTo>
                <a:pt x="0" y="0"/>
              </a:moveTo>
              <a:lnTo>
                <a:pt x="0" y="217909"/>
              </a:lnTo>
              <a:lnTo>
                <a:pt x="671899" y="217909"/>
              </a:lnTo>
              <a:lnTo>
                <a:pt x="671899" y="3197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5BF423-BDE0-40F5-B846-026F72FD8CE3}">
      <dsp:nvSpPr>
        <dsp:cNvPr id="0" name=""/>
        <dsp:cNvSpPr/>
      </dsp:nvSpPr>
      <dsp:spPr>
        <a:xfrm>
          <a:off x="1185120" y="1716732"/>
          <a:ext cx="91440" cy="319762"/>
        </a:xfrm>
        <a:custGeom>
          <a:avLst/>
          <a:gdLst/>
          <a:ahLst/>
          <a:cxnLst/>
          <a:rect l="0" t="0" r="0" b="0"/>
          <a:pathLst>
            <a:path>
              <a:moveTo>
                <a:pt x="45720" y="0"/>
              </a:moveTo>
              <a:lnTo>
                <a:pt x="45720" y="3197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45BCEB-5EA3-4786-8C52-5C6B186657A9}">
      <dsp:nvSpPr>
        <dsp:cNvPr id="0" name=""/>
        <dsp:cNvSpPr/>
      </dsp:nvSpPr>
      <dsp:spPr>
        <a:xfrm>
          <a:off x="1230840" y="698804"/>
          <a:ext cx="671899" cy="319762"/>
        </a:xfrm>
        <a:custGeom>
          <a:avLst/>
          <a:gdLst/>
          <a:ahLst/>
          <a:cxnLst/>
          <a:rect l="0" t="0" r="0" b="0"/>
          <a:pathLst>
            <a:path>
              <a:moveTo>
                <a:pt x="671899" y="0"/>
              </a:moveTo>
              <a:lnTo>
                <a:pt x="671899" y="217909"/>
              </a:lnTo>
              <a:lnTo>
                <a:pt x="0" y="217909"/>
              </a:lnTo>
              <a:lnTo>
                <a:pt x="0" y="3197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48CCBB-F4D4-4B29-9681-9D369A5852B2}">
      <dsp:nvSpPr>
        <dsp:cNvPr id="0" name=""/>
        <dsp:cNvSpPr/>
      </dsp:nvSpPr>
      <dsp:spPr>
        <a:xfrm>
          <a:off x="1353003" y="640"/>
          <a:ext cx="1099471" cy="698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1FC54-2D83-44EF-AF19-70E9ED16AC8E}">
      <dsp:nvSpPr>
        <dsp:cNvPr id="0" name=""/>
        <dsp:cNvSpPr/>
      </dsp:nvSpPr>
      <dsp:spPr>
        <a:xfrm>
          <a:off x="1475167" y="116695"/>
          <a:ext cx="1099471" cy="698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l-SI" sz="1600" b="1" kern="1200" dirty="0"/>
            <a:t>KO</a:t>
          </a:r>
        </a:p>
      </dsp:txBody>
      <dsp:txXfrm>
        <a:off x="1495616" y="137144"/>
        <a:ext cx="1058573" cy="657266"/>
      </dsp:txXfrm>
    </dsp:sp>
    <dsp:sp modelId="{25C59292-C1EC-4F4C-8445-D33CC30468E0}">
      <dsp:nvSpPr>
        <dsp:cNvPr id="0" name=""/>
        <dsp:cNvSpPr/>
      </dsp:nvSpPr>
      <dsp:spPr>
        <a:xfrm>
          <a:off x="681104" y="1018567"/>
          <a:ext cx="1099471" cy="698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1AC514-E115-4DAE-86AC-3B4E0923408B}">
      <dsp:nvSpPr>
        <dsp:cNvPr id="0" name=""/>
        <dsp:cNvSpPr/>
      </dsp:nvSpPr>
      <dsp:spPr>
        <a:xfrm>
          <a:off x="803268" y="1134622"/>
          <a:ext cx="1099471" cy="698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l-SI" sz="1600" b="1" kern="1200" dirty="0"/>
            <a:t>Kurjena ali drugače ogrevana</a:t>
          </a:r>
        </a:p>
      </dsp:txBody>
      <dsp:txXfrm>
        <a:off x="823717" y="1155071"/>
        <a:ext cx="1058573" cy="657266"/>
      </dsp:txXfrm>
    </dsp:sp>
    <dsp:sp modelId="{F3BBBAA3-4C52-407B-87A2-A948E5EEDC99}">
      <dsp:nvSpPr>
        <dsp:cNvPr id="0" name=""/>
        <dsp:cNvSpPr/>
      </dsp:nvSpPr>
      <dsp:spPr>
        <a:xfrm>
          <a:off x="681104" y="2036495"/>
          <a:ext cx="1099471" cy="698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E048C-9882-4F3F-A989-6D5CCBE7E4E2}">
      <dsp:nvSpPr>
        <dsp:cNvPr id="0" name=""/>
        <dsp:cNvSpPr/>
      </dsp:nvSpPr>
      <dsp:spPr>
        <a:xfrm>
          <a:off x="803268" y="2152550"/>
          <a:ext cx="1099471" cy="698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l-SI" sz="1600" b="1" kern="1200" dirty="0"/>
            <a:t>Tip A</a:t>
          </a:r>
        </a:p>
      </dsp:txBody>
      <dsp:txXfrm>
        <a:off x="823717" y="2172999"/>
        <a:ext cx="1058573" cy="657266"/>
      </dsp:txXfrm>
    </dsp:sp>
    <dsp:sp modelId="{4DE018E1-9088-4009-BA66-5F6CF5E2B0CC}">
      <dsp:nvSpPr>
        <dsp:cNvPr id="0" name=""/>
        <dsp:cNvSpPr/>
      </dsp:nvSpPr>
      <dsp:spPr>
        <a:xfrm>
          <a:off x="2024903" y="1018567"/>
          <a:ext cx="1099471" cy="698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1E4926-721F-4EDD-8673-6EF68DB66F77}">
      <dsp:nvSpPr>
        <dsp:cNvPr id="0" name=""/>
        <dsp:cNvSpPr/>
      </dsp:nvSpPr>
      <dsp:spPr>
        <a:xfrm>
          <a:off x="2147066" y="1134622"/>
          <a:ext cx="1099471" cy="698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l-SI" sz="1600" b="1" kern="1200" dirty="0"/>
            <a:t>Gasilni in dihalni  aparati</a:t>
          </a:r>
        </a:p>
      </dsp:txBody>
      <dsp:txXfrm>
        <a:off x="2167515" y="1155071"/>
        <a:ext cx="1058573" cy="657266"/>
      </dsp:txXfrm>
    </dsp:sp>
    <dsp:sp modelId="{0CDE9B15-BEA5-4CF6-B7F2-4FC26CBA0BA6}">
      <dsp:nvSpPr>
        <dsp:cNvPr id="0" name=""/>
        <dsp:cNvSpPr/>
      </dsp:nvSpPr>
      <dsp:spPr>
        <a:xfrm>
          <a:off x="2024903" y="2036495"/>
          <a:ext cx="1099471" cy="698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303F6-65D0-42A3-BF5A-9369C928377B}">
      <dsp:nvSpPr>
        <dsp:cNvPr id="0" name=""/>
        <dsp:cNvSpPr/>
      </dsp:nvSpPr>
      <dsp:spPr>
        <a:xfrm>
          <a:off x="2147066" y="2152550"/>
          <a:ext cx="1099471" cy="698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l-SI" sz="1600" b="1" kern="1200" dirty="0"/>
            <a:t>Tip B</a:t>
          </a:r>
        </a:p>
      </dsp:txBody>
      <dsp:txXfrm>
        <a:off x="2167515" y="2172999"/>
        <a:ext cx="1058573" cy="657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66C95-D2CE-4AE0-9D43-96959B39EF88}">
      <dsp:nvSpPr>
        <dsp:cNvPr id="0" name=""/>
        <dsp:cNvSpPr/>
      </dsp:nvSpPr>
      <dsp:spPr>
        <a:xfrm>
          <a:off x="65576" y="252197"/>
          <a:ext cx="4052380" cy="126636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7754" tIns="60960" rIns="60960" bIns="60960" numCol="1" spcCol="1270" anchor="ctr" anchorCtr="0">
          <a:noAutofit/>
        </a:bodyPr>
        <a:lstStyle/>
        <a:p>
          <a:pPr marL="0" lvl="0" indent="0" algn="l" defTabSz="711200">
            <a:lnSpc>
              <a:spcPct val="90000"/>
            </a:lnSpc>
            <a:spcBef>
              <a:spcPct val="0"/>
            </a:spcBef>
            <a:spcAft>
              <a:spcPct val="35000"/>
            </a:spcAft>
            <a:buNone/>
          </a:pPr>
          <a:r>
            <a:rPr lang="sl-SI" sz="1600" b="1" kern="1200" dirty="0">
              <a:solidFill>
                <a:schemeClr val="tx1"/>
              </a:solidFill>
              <a:latin typeface="+mn-lt"/>
              <a:ea typeface="+mn-ea"/>
              <a:cs typeface="+mn-cs"/>
            </a:rPr>
            <a:t>1. In 2. alineja</a:t>
          </a:r>
        </a:p>
        <a:p>
          <a:pPr marL="0" lvl="0" indent="0" algn="l" defTabSz="711200">
            <a:lnSpc>
              <a:spcPct val="90000"/>
            </a:lnSpc>
            <a:spcBef>
              <a:spcPct val="0"/>
            </a:spcBef>
            <a:spcAft>
              <a:spcPct val="35000"/>
            </a:spcAft>
            <a:buNone/>
          </a:pPr>
          <a:r>
            <a:rPr lang="sl-SI" sz="1600" b="1" kern="1200" dirty="0">
              <a:solidFill>
                <a:schemeClr val="tx1"/>
              </a:solidFill>
              <a:latin typeface="+mn-lt"/>
              <a:ea typeface="+mn-ea"/>
              <a:cs typeface="+mn-cs"/>
            </a:rPr>
            <a:t>Izpolnjevanje nekaterih zahtev je možno samo  v celoti (jih ni mogoče zmanjševati z „nadzornimi ukrepi“.</a:t>
          </a:r>
        </a:p>
      </dsp:txBody>
      <dsp:txXfrm>
        <a:off x="65576" y="252197"/>
        <a:ext cx="4052380" cy="1266368"/>
      </dsp:txXfrm>
    </dsp:sp>
    <dsp:sp modelId="{8119CA99-00BA-4519-914C-C2C3F8D5138F}">
      <dsp:nvSpPr>
        <dsp:cNvPr id="0" name=""/>
        <dsp:cNvSpPr/>
      </dsp:nvSpPr>
      <dsp:spPr>
        <a:xfrm>
          <a:off x="0" y="321532"/>
          <a:ext cx="674284" cy="88929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577945-D06F-4D52-89E6-141614FC6AB5}">
      <dsp:nvSpPr>
        <dsp:cNvPr id="0" name=""/>
        <dsp:cNvSpPr/>
      </dsp:nvSpPr>
      <dsp:spPr>
        <a:xfrm>
          <a:off x="4453740" y="343657"/>
          <a:ext cx="4052380" cy="126636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7754" tIns="60960" rIns="60960" bIns="60960" numCol="1" spcCol="1270" anchor="ctr" anchorCtr="0">
          <a:noAutofit/>
        </a:bodyPr>
        <a:lstStyle/>
        <a:p>
          <a:pPr marL="0" lvl="0" indent="0" algn="l" defTabSz="711200">
            <a:lnSpc>
              <a:spcPct val="90000"/>
            </a:lnSpc>
            <a:spcBef>
              <a:spcPct val="0"/>
            </a:spcBef>
            <a:spcAft>
              <a:spcPct val="35000"/>
            </a:spcAft>
            <a:buNone/>
          </a:pPr>
          <a:r>
            <a:rPr lang="sl-SI" sz="1600" b="1" kern="1200" dirty="0"/>
            <a:t>Za vse 3 tipe neodvisnosti veljajo enake zahteve za nepristranskost</a:t>
          </a:r>
        </a:p>
      </dsp:txBody>
      <dsp:txXfrm>
        <a:off x="4453740" y="343657"/>
        <a:ext cx="4052380" cy="1266368"/>
      </dsp:txXfrm>
    </dsp:sp>
    <dsp:sp modelId="{E7BCEE44-B460-43BD-A294-99099EAFCD67}">
      <dsp:nvSpPr>
        <dsp:cNvPr id="0" name=""/>
        <dsp:cNvSpPr/>
      </dsp:nvSpPr>
      <dsp:spPr>
        <a:xfrm>
          <a:off x="4284891" y="160737"/>
          <a:ext cx="886458" cy="132968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5C15B5-6F1A-4737-979A-84DF95E1426F}">
      <dsp:nvSpPr>
        <dsp:cNvPr id="0" name=""/>
        <dsp:cNvSpPr/>
      </dsp:nvSpPr>
      <dsp:spPr>
        <a:xfrm>
          <a:off x="2312701" y="1937875"/>
          <a:ext cx="4052380" cy="126636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7754" tIns="60960" rIns="60960" bIns="60960" numCol="1" spcCol="1270" anchor="ctr" anchorCtr="0">
          <a:noAutofit/>
        </a:bodyPr>
        <a:lstStyle/>
        <a:p>
          <a:pPr marL="0" lvl="0" indent="0" algn="l" defTabSz="711200">
            <a:lnSpc>
              <a:spcPct val="90000"/>
            </a:lnSpc>
            <a:spcBef>
              <a:spcPct val="0"/>
            </a:spcBef>
            <a:spcAft>
              <a:spcPct val="35000"/>
            </a:spcAft>
            <a:buNone/>
          </a:pPr>
          <a:r>
            <a:rPr lang="sl-SI" sz="1600" b="1" kern="1200" dirty="0"/>
            <a:t>Zahteve veljajo za vse enako, ne glede na lastnosti trgov, na katerih delujejo KO.</a:t>
          </a:r>
        </a:p>
      </dsp:txBody>
      <dsp:txXfrm>
        <a:off x="2312701" y="1937875"/>
        <a:ext cx="4052380" cy="1266368"/>
      </dsp:txXfrm>
    </dsp:sp>
    <dsp:sp modelId="{AADD2FA4-DDF9-445B-983E-3E5992F6DD52}">
      <dsp:nvSpPr>
        <dsp:cNvPr id="0" name=""/>
        <dsp:cNvSpPr/>
      </dsp:nvSpPr>
      <dsp:spPr>
        <a:xfrm>
          <a:off x="2143852" y="1754955"/>
          <a:ext cx="886458" cy="132968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D1133-2C50-4260-8310-8B04CA68E3D5}" type="datetimeFigureOut">
              <a:rPr lang="sl-SI" smtClean="0"/>
              <a:t>7. 12. 2020</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63C5A-6B17-4074-8EC6-8C65B5CD0C22}" type="slidenum">
              <a:rPr lang="sl-SI" smtClean="0"/>
              <a:t>‹#›</a:t>
            </a:fld>
            <a:endParaRPr lang="sl-SI"/>
          </a:p>
        </p:txBody>
      </p:sp>
    </p:spTree>
    <p:extLst>
      <p:ext uri="{BB962C8B-B14F-4D97-AF65-F5344CB8AC3E}">
        <p14:creationId xmlns:p14="http://schemas.microsoft.com/office/powerpoint/2010/main" val="150987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_msocom_1"/><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file:///\\sa-data.sa.slo-akreditacija.si\users\franjo.kranjcevic\My%20Documents\Dokumenti%20SA\Delo%20na%20SA\Dan%20akreditacije%202020\_anchor_1','_com_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77F63C5A-6B17-4074-8EC6-8C65B5CD0C22}" type="slidenum">
              <a:rPr lang="sl-SI" smtClean="0"/>
              <a:t>1</a:t>
            </a:fld>
            <a:endParaRPr lang="sl-SI"/>
          </a:p>
        </p:txBody>
      </p:sp>
    </p:spTree>
    <p:extLst>
      <p:ext uri="{BB962C8B-B14F-4D97-AF65-F5344CB8AC3E}">
        <p14:creationId xmlns:p14="http://schemas.microsoft.com/office/powerpoint/2010/main" val="324440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800" u="sng" dirty="0">
              <a:solidFill>
                <a:srgbClr val="008080"/>
              </a:solidFill>
              <a:effectLst/>
              <a:latin typeface="Arial" panose="020B060402020202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Da bi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zagotovili</a:t>
            </a:r>
            <a:r>
              <a:rPr lang="en-US" sz="1800" dirty="0">
                <a:effectLst/>
                <a:latin typeface="Arial" panose="020B0604020202020204" pitchFamily="34" charset="0"/>
                <a:ea typeface="Calibri" panose="020F0502020204030204" pitchFamily="34" charset="0"/>
                <a:cs typeface="Times New Roman" panose="02020603050405020304" pitchFamily="18" charset="0"/>
              </a:rPr>
              <a:t>, da je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izvajanje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aktivnosti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kontrole</a:t>
            </a:r>
            <a:r>
              <a:rPr lang="en-US" sz="1800" dirty="0">
                <a:effectLst/>
                <a:latin typeface="Arial" panose="020B0604020202020204" pitchFamily="34" charset="0"/>
                <a:ea typeface="Calibri" panose="020F0502020204030204" pitchFamily="34" charset="0"/>
                <a:cs typeface="Times New Roman" panose="02020603050405020304" pitchFamily="18" charset="0"/>
              </a:rPr>
              <a:t> v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skladu</a:t>
            </a:r>
            <a:r>
              <a:rPr lang="en-US" sz="1800" dirty="0">
                <a:effectLst/>
                <a:latin typeface="Arial" panose="020B0604020202020204" pitchFamily="34" charset="0"/>
                <a:ea typeface="Calibri" panose="020F0502020204030204" pitchFamily="34" charset="0"/>
                <a:cs typeface="Times New Roman" panose="02020603050405020304" pitchFamily="18" charset="0"/>
              </a:rPr>
              <a:t> z ISO/IEC 17020,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morajo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imeti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tehnični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vodja</a:t>
            </a:r>
            <a:r>
              <a:rPr lang="en-US" sz="1800" dirty="0">
                <a:effectLst/>
                <a:latin typeface="Arial" panose="020B0604020202020204" pitchFamily="34" charset="0"/>
                <a:ea typeface="Calibri" panose="020F0502020204030204" pitchFamily="34" charset="0"/>
                <a:cs typeface="Times New Roman" panose="02020603050405020304" pitchFamily="18" charset="0"/>
              </a:rPr>
              <a:t>(-e) in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morebitni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namestnik</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r>
              <a:rPr lang="en-US" sz="1800" dirty="0" err="1">
                <a:effectLst/>
                <a:latin typeface="Arial" panose="020B0604020202020204" pitchFamily="34" charset="0"/>
                <a:ea typeface="Calibri" panose="020F0502020204030204" pitchFamily="34" charset="0"/>
                <a:cs typeface="Times New Roman" panose="02020603050405020304" pitchFamily="18" charset="0"/>
              </a:rPr>
              <a:t>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strokovno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kompetentnost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potrebno</a:t>
            </a:r>
            <a:r>
              <a:rPr lang="en-US" sz="1800" dirty="0">
                <a:effectLst/>
                <a:latin typeface="Arial" panose="020B0604020202020204" pitchFamily="34" charset="0"/>
                <a:ea typeface="Calibri" panose="020F0502020204030204" pitchFamily="34" charset="0"/>
                <a:cs typeface="Times New Roman" panose="02020603050405020304" pitchFamily="18" charset="0"/>
              </a:rPr>
              <a:t> za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razumevanje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pomembnih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vprašanj</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in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tehnologij</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ki</a:t>
            </a:r>
            <a:r>
              <a:rPr lang="en-US" sz="1800" dirty="0">
                <a:effectLst/>
                <a:latin typeface="Arial" panose="020B0604020202020204" pitchFamily="34" charset="0"/>
                <a:ea typeface="Calibri" panose="020F0502020204030204" pitchFamily="34" charset="0"/>
                <a:cs typeface="Times New Roman" panose="02020603050405020304" pitchFamily="18" charset="0"/>
              </a:rPr>
              <a:t> se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po</a:t>
            </a:r>
            <a:r>
              <a:rPr lang="en-US" sz="1800" strike="sngStrike"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javi</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raja</a:t>
            </a:r>
            <a:r>
              <a:rPr lang="en-US" sz="1800" dirty="0" err="1">
                <a:effectLst/>
                <a:latin typeface="Arial" panose="020B0604020202020204" pitchFamily="34" charset="0"/>
                <a:ea typeface="Calibri" panose="020F0502020204030204" pitchFamily="34" charset="0"/>
                <a:cs typeface="Times New Roman" panose="02020603050405020304" pitchFamily="18" charset="0"/>
              </a:rPr>
              <a:t>jo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pri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izvajanju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aktivnosti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kontrole</a:t>
            </a:r>
            <a:endParaRPr lang="sl-SI" sz="1800" u="sng" dirty="0">
              <a:solidFill>
                <a:srgbClr val="008080"/>
              </a:solidFill>
              <a:effectLst/>
              <a:latin typeface="Arial" panose="020B0604020202020204" pitchFamily="34" charset="0"/>
              <a:cs typeface="Times New Roman" panose="02020603050405020304" pitchFamily="18" charset="0"/>
            </a:endParaRPr>
          </a:p>
          <a:p>
            <a:endParaRPr lang="sl-SI" sz="1800" u="sng" dirty="0">
              <a:solidFill>
                <a:srgbClr val="008080"/>
              </a:solidFill>
              <a:effectLst/>
              <a:latin typeface="Arial" panose="020B0604020202020204" pitchFamily="34" charset="0"/>
              <a:cs typeface="Times New Roman" panose="02020603050405020304" pitchFamily="18" charset="0"/>
            </a:endParaRPr>
          </a:p>
          <a:p>
            <a:pPr>
              <a:lnSpc>
                <a:spcPct val="115000"/>
              </a:lnSpc>
              <a:spcAft>
                <a:spcPts val="1000"/>
              </a:spcAft>
            </a:pPr>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Validacija nove oziroma spremenjene metode kontrole z uporabo nove tehnologije. V primeru (delne) nadomestitve obstoječe metode kontrole je treba raziskati, ali je izid kontrole enako (ali bolj) zanesljiv kot izid obstoječe metode;</a:t>
            </a: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Veljavne zakonske in varnostne zahteve (npr. dovoljenja), zakonske omejitve in pravni pogoji;</a:t>
            </a: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Veljavne omejitve in pogoji za metodo kontrole, kadar se uporabi nova tehnologija;</a:t>
            </a: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Ali naj bo uporaba nove tehnologije omenjena v poročilu o kontroli;</a:t>
            </a: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Ali naj bo uporaba nove tehnologije omenjena v obsegu kontrole in/ali akreditacije</a:t>
            </a:r>
            <a:endParaRPr lang="sl-SI" dirty="0"/>
          </a:p>
        </p:txBody>
      </p:sp>
      <p:sp>
        <p:nvSpPr>
          <p:cNvPr id="4" name="Označba mesta številke diapozitiva 3"/>
          <p:cNvSpPr>
            <a:spLocks noGrp="1"/>
          </p:cNvSpPr>
          <p:nvPr>
            <p:ph type="sldNum" sz="quarter" idx="5"/>
          </p:nvPr>
        </p:nvSpPr>
        <p:spPr/>
        <p:txBody>
          <a:bodyPr/>
          <a:lstStyle/>
          <a:p>
            <a:fld id="{77F63C5A-6B17-4074-8EC6-8C65B5CD0C22}" type="slidenum">
              <a:rPr lang="sl-SI" smtClean="0"/>
              <a:t>12</a:t>
            </a:fld>
            <a:endParaRPr lang="sl-SI"/>
          </a:p>
        </p:txBody>
      </p:sp>
    </p:spTree>
    <p:extLst>
      <p:ext uri="{BB962C8B-B14F-4D97-AF65-F5344CB8AC3E}">
        <p14:creationId xmlns:p14="http://schemas.microsoft.com/office/powerpoint/2010/main" val="383764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800" u="sng" dirty="0">
              <a:solidFill>
                <a:srgbClr val="008080"/>
              </a:solidFill>
              <a:effectLst/>
              <a:latin typeface="Arial" panose="020B0604020202020204" pitchFamily="34" charset="0"/>
              <a:cs typeface="Times New Roman" panose="02020603050405020304" pitchFamily="18" charset="0"/>
            </a:endParaRPr>
          </a:p>
          <a:p>
            <a:r>
              <a:rPr lang="sl-SI" sz="1800" dirty="0">
                <a:effectLst/>
                <a:latin typeface="Arial" panose="020B0604020202020204" pitchFamily="34" charset="0"/>
                <a:ea typeface="Calibri" panose="020F0502020204030204" pitchFamily="34" charset="0"/>
                <a:cs typeface="Times New Roman" panose="02020603050405020304" pitchFamily="18" charset="0"/>
              </a:rPr>
              <a:t>Omenjeni </a:t>
            </a:r>
            <a:r>
              <a:rPr lang="sl-SI" sz="1800" dirty="0" err="1">
                <a:effectLst/>
                <a:latin typeface="Arial" panose="020B0604020202020204" pitchFamily="34" charset="0"/>
                <a:ea typeface="Calibri" panose="020F0502020204030204" pitchFamily="34" charset="0"/>
                <a:cs typeface="Times New Roman" panose="02020603050405020304" pitchFamily="18" charset="0"/>
              </a:rPr>
              <a:t>dosededaj</a:t>
            </a:r>
            <a:r>
              <a:rPr lang="sl-SI" sz="1800" dirty="0">
                <a:effectLst/>
                <a:latin typeface="Arial" panose="020B0604020202020204" pitchFamily="34" charset="0"/>
                <a:ea typeface="Calibri" panose="020F0502020204030204" pitchFamily="34" charset="0"/>
                <a:cs typeface="Times New Roman" panose="02020603050405020304" pitchFamily="18" charset="0"/>
              </a:rPr>
              <a:t>, a brez izdaje</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ILAC G24</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:2007</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Smernice</a:t>
            </a:r>
            <a:r>
              <a:rPr lang="en-US" sz="1800" dirty="0">
                <a:effectLst/>
                <a:latin typeface="Arial" panose="020B0604020202020204" pitchFamily="34" charset="0"/>
                <a:ea typeface="Calibri" panose="020F0502020204030204" pitchFamily="34" charset="0"/>
                <a:cs typeface="Times New Roman" panose="02020603050405020304" pitchFamily="18" charset="0"/>
              </a:rPr>
              <a:t> za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določanje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kalibracijskih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intervalov</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merilnih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instrumentov</a:t>
            </a: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ILAC P10</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:01/2013</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Politika</a:t>
            </a:r>
            <a:r>
              <a:rPr lang="en-US" sz="1800" dirty="0">
                <a:effectLst/>
                <a:latin typeface="Arial" panose="020B0604020202020204" pitchFamily="34" charset="0"/>
                <a:ea typeface="Calibri" panose="020F0502020204030204" pitchFamily="34" charset="0"/>
                <a:cs typeface="Times New Roman" panose="02020603050405020304" pitchFamily="18" charset="0"/>
              </a:rPr>
              <a:t> ILAC 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sledljivosti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rezultatov</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meritev</a:t>
            </a: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endParaRPr lang="sl-SI" sz="1800" dirty="0">
              <a:effectLst/>
              <a:latin typeface="Arial" panose="020B0604020202020204" pitchFamily="34" charset="0"/>
              <a:cs typeface="Times New Roman" panose="02020603050405020304" pitchFamily="18" charset="0"/>
            </a:endParaRPr>
          </a:p>
          <a:p>
            <a:r>
              <a:rPr lang="sl-SI" sz="1800" dirty="0">
                <a:effectLst/>
                <a:latin typeface="Arial" panose="020B0604020202020204" pitchFamily="34" charset="0"/>
                <a:cs typeface="Times New Roman" panose="02020603050405020304" pitchFamily="18" charset="0"/>
              </a:rPr>
              <a:t>Omenjena na novo</a:t>
            </a:r>
          </a:p>
          <a:p>
            <a:endParaRPr lang="sl-SI" sz="1800" dirty="0">
              <a:effectLst/>
              <a:latin typeface="Arial" panose="020B0604020202020204" pitchFamily="34" charset="0"/>
              <a:cs typeface="Times New Roman" panose="02020603050405020304" pitchFamily="18" charset="0"/>
            </a:endParaRPr>
          </a:p>
          <a:p>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ILAC G27:06/2017 Smernice o meritvah, ki se izvajajo kot del procesa kontrole</a:t>
            </a:r>
          </a:p>
          <a:p>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ILAC G28:07/2018 Smernice za oblikovanje obsegov akreditacije za kontrolne organe</a:t>
            </a:r>
          </a:p>
          <a:p>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ISO/IEC 17007:2009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Ugotavljanje</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skladnosti</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Smernice</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za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pripravo</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normativnih</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dokumentov</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primernih</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za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uporabo</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na</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področju</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ugotavljanja</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skladnosti</a:t>
            </a:r>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Za razvoj posebnih metod in postopkov kontrole se lahko uporabijo smernice iz standarda ISO/IEC 17007.</a:t>
            </a:r>
            <a:endParaRPr lang="sl-SI" sz="1800" dirty="0">
              <a:effectLst/>
              <a:latin typeface="Arial" panose="020B0604020202020204" pitchFamily="34" charset="0"/>
              <a:cs typeface="Times New Roman" panose="02020603050405020304" pitchFamily="18" charset="0"/>
            </a:endParaRPr>
          </a:p>
        </p:txBody>
      </p:sp>
      <p:sp>
        <p:nvSpPr>
          <p:cNvPr id="4" name="Označba mesta številke diapozitiva 3"/>
          <p:cNvSpPr>
            <a:spLocks noGrp="1"/>
          </p:cNvSpPr>
          <p:nvPr>
            <p:ph type="sldNum" sz="quarter" idx="5"/>
          </p:nvPr>
        </p:nvSpPr>
        <p:spPr/>
        <p:txBody>
          <a:bodyPr/>
          <a:lstStyle/>
          <a:p>
            <a:fld id="{77F63C5A-6B17-4074-8EC6-8C65B5CD0C22}" type="slidenum">
              <a:rPr lang="sl-SI" smtClean="0"/>
              <a:t>13</a:t>
            </a:fld>
            <a:endParaRPr lang="sl-SI"/>
          </a:p>
        </p:txBody>
      </p:sp>
    </p:spTree>
    <p:extLst>
      <p:ext uri="{BB962C8B-B14F-4D97-AF65-F5344CB8AC3E}">
        <p14:creationId xmlns:p14="http://schemas.microsoft.com/office/powerpoint/2010/main" val="4196744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800" u="sng" dirty="0">
              <a:solidFill>
                <a:srgbClr val="008080"/>
              </a:solidFill>
              <a:effectLst/>
              <a:latin typeface="Arial" panose="020B0604020202020204" pitchFamily="34" charset="0"/>
              <a:cs typeface="Times New Roman" panose="02020603050405020304" pitchFamily="18" charset="0"/>
            </a:endParaRPr>
          </a:p>
        </p:txBody>
      </p:sp>
      <p:sp>
        <p:nvSpPr>
          <p:cNvPr id="4" name="Označba mesta številke diapozitiva 3"/>
          <p:cNvSpPr>
            <a:spLocks noGrp="1"/>
          </p:cNvSpPr>
          <p:nvPr>
            <p:ph type="sldNum" sz="quarter" idx="5"/>
          </p:nvPr>
        </p:nvSpPr>
        <p:spPr/>
        <p:txBody>
          <a:bodyPr/>
          <a:lstStyle/>
          <a:p>
            <a:fld id="{77F63C5A-6B17-4074-8EC6-8C65B5CD0C22}" type="slidenum">
              <a:rPr lang="sl-SI" smtClean="0"/>
              <a:t>14</a:t>
            </a:fld>
            <a:endParaRPr lang="sl-SI"/>
          </a:p>
        </p:txBody>
      </p:sp>
    </p:spTree>
    <p:extLst>
      <p:ext uri="{BB962C8B-B14F-4D97-AF65-F5344CB8AC3E}">
        <p14:creationId xmlns:p14="http://schemas.microsoft.com/office/powerpoint/2010/main" val="395424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sl-SI" altLang="sl-SI" sz="1200" b="1" dirty="0"/>
              <a:t>razvoj akreditacijskih praks in postopkov,</a:t>
            </a:r>
          </a:p>
          <a:p>
            <a:pPr marL="0" marR="0" lvl="0" indent="0" algn="l" defTabSz="914400" rtl="0" eaLnBrk="0" fontAlgn="base" latinLnBrk="0" hangingPunct="0">
              <a:lnSpc>
                <a:spcPct val="100000"/>
              </a:lnSpc>
              <a:spcBef>
                <a:spcPct val="0"/>
              </a:spcBef>
              <a:spcAft>
                <a:spcPct val="0"/>
              </a:spcAft>
              <a:buClrTx/>
              <a:buSzTx/>
              <a:buFontTx/>
              <a:buChar char="•"/>
              <a:tabLst/>
            </a:pPr>
            <a:r>
              <a:rPr lang="sl-SI" altLang="sl-SI" sz="1200" b="1" dirty="0"/>
              <a:t>promocijo akreditacije kot orodja za spodbujanje trgovine,</a:t>
            </a:r>
          </a:p>
          <a:p>
            <a:pPr marL="0" marR="0" lvl="0" indent="0" algn="l" defTabSz="914400" rtl="0" eaLnBrk="0" fontAlgn="base" latinLnBrk="0" hangingPunct="0">
              <a:lnSpc>
                <a:spcPct val="100000"/>
              </a:lnSpc>
              <a:spcBef>
                <a:spcPct val="0"/>
              </a:spcBef>
              <a:spcAft>
                <a:spcPct val="0"/>
              </a:spcAft>
              <a:buClrTx/>
              <a:buSzTx/>
              <a:buFontTx/>
              <a:buChar char="•"/>
              <a:tabLst/>
            </a:pPr>
            <a:r>
              <a:rPr lang="sl-SI" altLang="sl-SI" sz="1200" b="1" dirty="0"/>
              <a:t>podporo zagotavljanju lokalnih in nacionalnih storitev,</a:t>
            </a:r>
          </a:p>
          <a:p>
            <a:pPr marL="0" marR="0" lvl="0" indent="0" algn="l" defTabSz="914400" rtl="0" eaLnBrk="0" fontAlgn="base" latinLnBrk="0" hangingPunct="0">
              <a:lnSpc>
                <a:spcPct val="100000"/>
              </a:lnSpc>
              <a:spcBef>
                <a:spcPct val="0"/>
              </a:spcBef>
              <a:spcAft>
                <a:spcPct val="0"/>
              </a:spcAft>
              <a:buClrTx/>
              <a:buSzTx/>
              <a:buFontTx/>
              <a:buChar char="•"/>
              <a:tabLst/>
            </a:pPr>
            <a:r>
              <a:rPr lang="sl-SI" altLang="sl-SI" sz="1200" b="1" dirty="0"/>
              <a:t>pomoč pri razvoju akreditacijskih sistemov,</a:t>
            </a:r>
          </a:p>
          <a:p>
            <a:pPr marL="0" marR="0" lvl="0" indent="0" algn="l" defTabSz="914400" rtl="0" eaLnBrk="0" fontAlgn="base" latinLnBrk="0" hangingPunct="0">
              <a:lnSpc>
                <a:spcPct val="100000"/>
              </a:lnSpc>
              <a:spcBef>
                <a:spcPct val="0"/>
              </a:spcBef>
              <a:spcAft>
                <a:spcPct val="0"/>
              </a:spcAft>
              <a:buClrTx/>
              <a:buSzTx/>
              <a:buFontTx/>
              <a:buNone/>
              <a:tabLst/>
            </a:pPr>
            <a:r>
              <a:rPr lang="sl-SI" altLang="sl-SI" sz="1200" b="1" dirty="0"/>
              <a:t>priznavanje kompetentnih </a:t>
            </a:r>
            <a:r>
              <a:rPr lang="sl-SI" altLang="sl-SI" sz="1200" b="1" dirty="0" err="1"/>
              <a:t>preskuševalnih</a:t>
            </a:r>
            <a:r>
              <a:rPr lang="sl-SI" altLang="sl-SI" sz="1200" b="1" dirty="0"/>
              <a:t> (tudi medicinskih) in kalibracijskih laboratorijev, kontrolnih organov, izvajalcev preskusov strokovnosti </a:t>
            </a:r>
            <a:r>
              <a:rPr lang="en-US" altLang="sl-SI" sz="1200" b="1" dirty="0">
                <a:hlinkClick r:id="rId3">
                  <a:extLst>
                    <a:ext uri="{A12FA001-AC4F-418D-AE19-62706E023703}">
                      <ahyp:hlinkClr xmlns:ahyp="http://schemas.microsoft.com/office/drawing/2018/hyperlinkcolor" val="tx"/>
                    </a:ext>
                  </a:extLst>
                </a:hlinkClick>
                <a:hlinkMouseOver r:id="rId4"/>
              </a:rPr>
              <a:t>[</a:t>
            </a:r>
            <a:r>
              <a:rPr lang="en-US" altLang="sl-SI" sz="1200" b="1" dirty="0" bmk="">
                <a:hlinkClick r:id="rId3">
                  <a:extLst>
                    <a:ext uri="{A12FA001-AC4F-418D-AE19-62706E023703}">
                      <ahyp:hlinkClr xmlns:ahyp="http://schemas.microsoft.com/office/drawing/2018/hyperlinkcolor" val="tx"/>
                    </a:ext>
                  </a:extLst>
                </a:hlinkClick>
                <a:hlinkMouseOver r:id="rId4"/>
              </a:rPr>
              <a:t>FK1]</a:t>
            </a:r>
            <a:r>
              <a:rPr lang="en-US" altLang="sl-SI" sz="1200" b="1" dirty="0"/>
              <a:t> </a:t>
            </a:r>
            <a:r>
              <a:rPr lang="sl-SI" altLang="sl-SI" sz="1200" b="1" dirty="0"/>
              <a:t>in proizvajalcev referenčnih materialov po vsem svetu </a:t>
            </a:r>
          </a:p>
          <a:p>
            <a:endParaRPr lang="sl-SI" dirty="0"/>
          </a:p>
        </p:txBody>
      </p:sp>
      <p:sp>
        <p:nvSpPr>
          <p:cNvPr id="4" name="Označba mesta številke diapozitiva 3"/>
          <p:cNvSpPr>
            <a:spLocks noGrp="1"/>
          </p:cNvSpPr>
          <p:nvPr>
            <p:ph type="sldNum" sz="quarter" idx="5"/>
          </p:nvPr>
        </p:nvSpPr>
        <p:spPr/>
        <p:txBody>
          <a:bodyPr/>
          <a:lstStyle/>
          <a:p>
            <a:fld id="{77F63C5A-6B17-4074-8EC6-8C65B5CD0C22}" type="slidenum">
              <a:rPr lang="sl-SI" smtClean="0"/>
              <a:t>2</a:t>
            </a:fld>
            <a:endParaRPr lang="sl-SI"/>
          </a:p>
        </p:txBody>
      </p:sp>
    </p:spTree>
    <p:extLst>
      <p:ext uri="{BB962C8B-B14F-4D97-AF65-F5344CB8AC3E}">
        <p14:creationId xmlns:p14="http://schemas.microsoft.com/office/powerpoint/2010/main" val="18693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77F63C5A-6B17-4074-8EC6-8C65B5CD0C22}" type="slidenum">
              <a:rPr lang="sl-SI" smtClean="0"/>
              <a:t>5</a:t>
            </a:fld>
            <a:endParaRPr lang="sl-SI"/>
          </a:p>
        </p:txBody>
      </p:sp>
    </p:spTree>
    <p:extLst>
      <p:ext uri="{BB962C8B-B14F-4D97-AF65-F5344CB8AC3E}">
        <p14:creationId xmlns:p14="http://schemas.microsoft.com/office/powerpoint/2010/main" val="105688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226695" indent="-226695">
              <a:spcAft>
                <a:spcPts val="1000"/>
              </a:spcAft>
            </a:pPr>
            <a:r>
              <a:rPr lang="sl-SI" sz="1200" b="0" u="sng" kern="0" dirty="0">
                <a:solidFill>
                  <a:srgbClr val="008080"/>
                </a:solidFill>
                <a:effectLst/>
                <a:latin typeface="Arial" panose="020B0604020202020204" pitchFamily="34" charset="0"/>
                <a:cs typeface="Times New Roman" panose="02020603050405020304" pitchFamily="18" charset="0"/>
              </a:rPr>
              <a:t>Čeprav izraz “analiza tveganja za nepristranskost” v standardu ISO/IEC 17020 ni omenjen, se v teh smernicah uporablja kot razširjen izraz, s katerim lahko kontrolni organ obravnava zahteve poglavij 4.1.3 in 4.1.4.</a:t>
            </a:r>
            <a:endParaRPr lang="sl-SI" sz="1200" b="1" kern="0" dirty="0">
              <a:effectLst/>
              <a:latin typeface="Arial" panose="020B0604020202020204" pitchFamily="34" charset="0"/>
              <a:cs typeface="Times New Roman" panose="02020603050405020304" pitchFamily="18" charset="0"/>
            </a:endParaRPr>
          </a:p>
          <a:p>
            <a:pPr marL="226695">
              <a:lnSpc>
                <a:spcPct val="115000"/>
              </a:lnSpc>
              <a:spcAft>
                <a:spcPts val="1000"/>
              </a:spcAft>
            </a:pPr>
            <a:r>
              <a:rPr lang="sl-SI" sz="12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Ukrepi, s katerimi kontrolni organ dokaže, kako v praksi odpravi ali zmanjša prepoznana tveganja za nepristranskost, se pogosto imenujejo “nadzorni ukrepi”. Tudi ta izraz ni omenjen v ISO/IEC 17020.</a:t>
            </a:r>
            <a:endParaRPr lang="sl-SI" sz="1200" dirty="0">
              <a:effectLst/>
              <a:latin typeface="Arial" panose="020B060402020202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77F63C5A-6B17-4074-8EC6-8C65B5CD0C22}" type="slidenum">
              <a:rPr lang="sl-SI" smtClean="0"/>
              <a:t>6</a:t>
            </a:fld>
            <a:endParaRPr lang="sl-SI"/>
          </a:p>
        </p:txBody>
      </p:sp>
    </p:spTree>
    <p:extLst>
      <p:ext uri="{BB962C8B-B14F-4D97-AF65-F5344CB8AC3E}">
        <p14:creationId xmlns:p14="http://schemas.microsoft.com/office/powerpoint/2010/main" val="266375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Druge dejavnosti v KO, povezane s predmetom kontrole, se od predmeta do predmeta kontrole lahko razlikujejo (servis, prodaja, montaža.)</a:t>
            </a:r>
          </a:p>
          <a:p>
            <a:r>
              <a:rPr lang="sl-SI" dirty="0" err="1"/>
              <a:t>Npr</a:t>
            </a:r>
            <a:r>
              <a:rPr lang="sl-SI" dirty="0"/>
              <a:t> </a:t>
            </a:r>
          </a:p>
          <a:p>
            <a:r>
              <a:rPr lang="sl-SI" dirty="0"/>
              <a:t>-gasilni aparati in dihalni aparati</a:t>
            </a:r>
          </a:p>
          <a:p>
            <a:r>
              <a:rPr lang="sl-SI" dirty="0"/>
              <a:t>-OPT</a:t>
            </a:r>
          </a:p>
        </p:txBody>
      </p:sp>
      <p:sp>
        <p:nvSpPr>
          <p:cNvPr id="4" name="Označba mesta številke diapozitiva 3"/>
          <p:cNvSpPr>
            <a:spLocks noGrp="1"/>
          </p:cNvSpPr>
          <p:nvPr>
            <p:ph type="sldNum" sz="quarter" idx="5"/>
          </p:nvPr>
        </p:nvSpPr>
        <p:spPr/>
        <p:txBody>
          <a:bodyPr/>
          <a:lstStyle/>
          <a:p>
            <a:fld id="{77F63C5A-6B17-4074-8EC6-8C65B5CD0C22}" type="slidenum">
              <a:rPr lang="sl-SI" smtClean="0"/>
              <a:t>7</a:t>
            </a:fld>
            <a:endParaRPr lang="sl-SI"/>
          </a:p>
        </p:txBody>
      </p:sp>
    </p:spTree>
    <p:extLst>
      <p:ext uri="{BB962C8B-B14F-4D97-AF65-F5344CB8AC3E}">
        <p14:creationId xmlns:p14="http://schemas.microsoft.com/office/powerpoint/2010/main" val="219699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Ocena ‘ustreznosti’ lahko temelji na dokazih o dogovoru med pogodbenicama in upoštevanju vseh relevantnih zakonskih zahtev oziroma pravil sheme. Kontrolni organ naj bo sposoben dokazati, katere dejavnike je upošteval pri določanju, kaj sestavlja “ustrezno rezervacijo”. Ni pa naloga akreditacijskega organa, da odobri rezervacijo kontrolnega organa</a:t>
            </a:r>
            <a:endParaRPr lang="sl-SI" dirty="0"/>
          </a:p>
        </p:txBody>
      </p:sp>
      <p:sp>
        <p:nvSpPr>
          <p:cNvPr id="4" name="Označba mesta številke diapozitiva 3"/>
          <p:cNvSpPr>
            <a:spLocks noGrp="1"/>
          </p:cNvSpPr>
          <p:nvPr>
            <p:ph type="sldNum" sz="quarter" idx="5"/>
          </p:nvPr>
        </p:nvSpPr>
        <p:spPr/>
        <p:txBody>
          <a:bodyPr/>
          <a:lstStyle/>
          <a:p>
            <a:fld id="{77F63C5A-6B17-4074-8EC6-8C65B5CD0C22}" type="slidenum">
              <a:rPr lang="sl-SI" smtClean="0"/>
              <a:t>8</a:t>
            </a:fld>
            <a:endParaRPr lang="sl-SI"/>
          </a:p>
        </p:txBody>
      </p:sp>
    </p:spTree>
    <p:extLst>
      <p:ext uri="{BB962C8B-B14F-4D97-AF65-F5344CB8AC3E}">
        <p14:creationId xmlns:p14="http://schemas.microsoft.com/office/powerpoint/2010/main" val="260391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Čeprav</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je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prednostni</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način</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dokazovanja</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kompetentnosti</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podpogodbenika</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akreditacija</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bi se v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utemeljenih</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primerih</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na</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podlagi</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kvalificiranega</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vrednotenja</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oziroma</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strokovne</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presoje</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lahko</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sprejeli</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tudi</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rezultati</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neakreditiranih</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organov</a:t>
            </a:r>
            <a:endParaRPr lang="sl-SI" dirty="0"/>
          </a:p>
        </p:txBody>
      </p:sp>
      <p:sp>
        <p:nvSpPr>
          <p:cNvPr id="4" name="Označba mesta številke diapozitiva 3"/>
          <p:cNvSpPr>
            <a:spLocks noGrp="1"/>
          </p:cNvSpPr>
          <p:nvPr>
            <p:ph type="sldNum" sz="quarter" idx="5"/>
          </p:nvPr>
        </p:nvSpPr>
        <p:spPr/>
        <p:txBody>
          <a:bodyPr/>
          <a:lstStyle/>
          <a:p>
            <a:fld id="{77F63C5A-6B17-4074-8EC6-8C65B5CD0C22}" type="slidenum">
              <a:rPr lang="sl-SI" smtClean="0"/>
              <a:t>9</a:t>
            </a:fld>
            <a:endParaRPr lang="sl-SI"/>
          </a:p>
        </p:txBody>
      </p:sp>
    </p:spTree>
    <p:extLst>
      <p:ext uri="{BB962C8B-B14F-4D97-AF65-F5344CB8AC3E}">
        <p14:creationId xmlns:p14="http://schemas.microsoft.com/office/powerpoint/2010/main" val="391969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342900" indent="-342900">
              <a:buAutoNum type="arabicPeriod"/>
            </a:pPr>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Izpolnjevanje zahtev A.1b in A.1c za neodvisnost tipa A je binarno (da ali ne), kar pomeni, da delno izpolnjevanje zahtev za neodvisnost tipa A ni možno</a:t>
            </a:r>
            <a:endParaRPr lang="sl-SI" sz="1200" u="none" dirty="0">
              <a:solidFill>
                <a:schemeClr val="tx1"/>
              </a:solidFill>
              <a:effectLst/>
              <a:latin typeface="+mn-lt"/>
              <a:ea typeface="+mn-ea"/>
              <a:cs typeface="+mn-cs"/>
            </a:endParaRPr>
          </a:p>
          <a:p>
            <a:pPr marL="342900" indent="-342900">
              <a:buAutoNum type="arabicPeriod"/>
            </a:pPr>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Kontrolni organi lahko delujejo na trgih z različnimi karakteristikami v smislu števila dobaviteljev oziroma</a:t>
            </a:r>
            <a:r>
              <a:rPr lang="sl-SI" sz="1800" dirty="0">
                <a:effectLst/>
                <a:latin typeface="Arial" panose="020B0604020202020204" pitchFamily="34" charset="0"/>
                <a:ea typeface="Calibri" panose="020F0502020204030204" pitchFamily="34" charset="0"/>
                <a:cs typeface="Times New Roman" panose="02020603050405020304" pitchFamily="18" charset="0"/>
              </a:rPr>
              <a:t> </a:t>
            </a:r>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proizvajalcev, in sicer:</a:t>
            </a:r>
          </a:p>
          <a:p>
            <a:pPr marL="342900" indent="-342900">
              <a:buAutoNum type="arabicPeriod"/>
            </a:pPr>
            <a:endPar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na trgih z omejenim številom dobaviteljev/proizvajalcev, na primer dvigal, avtomobilov, tlačne opreme;</a:t>
            </a: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na trgih z zelo velikim številom dobaviteljev/proizvajalcev, na primer v agroživilstvu.</a:t>
            </a: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endParaRPr lang="sl-SI" dirty="0"/>
          </a:p>
          <a:p>
            <a:r>
              <a:rPr lang="sl-SI" dirty="0"/>
              <a:t>3.</a:t>
            </a:r>
          </a:p>
        </p:txBody>
      </p:sp>
      <p:sp>
        <p:nvSpPr>
          <p:cNvPr id="4" name="Označba mesta številke diapozitiva 3"/>
          <p:cNvSpPr>
            <a:spLocks noGrp="1"/>
          </p:cNvSpPr>
          <p:nvPr>
            <p:ph type="sldNum" sz="quarter" idx="5"/>
          </p:nvPr>
        </p:nvSpPr>
        <p:spPr/>
        <p:txBody>
          <a:bodyPr/>
          <a:lstStyle/>
          <a:p>
            <a:fld id="{77F63C5A-6B17-4074-8EC6-8C65B5CD0C22}" type="slidenum">
              <a:rPr lang="sl-SI" smtClean="0"/>
              <a:t>10</a:t>
            </a:fld>
            <a:endParaRPr lang="sl-SI"/>
          </a:p>
        </p:txBody>
      </p:sp>
    </p:spTree>
    <p:extLst>
      <p:ext uri="{BB962C8B-B14F-4D97-AF65-F5344CB8AC3E}">
        <p14:creationId xmlns:p14="http://schemas.microsoft.com/office/powerpoint/2010/main" val="318072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Številne metode kontrole uporabljajo človeško oko za izvajanje vizualnega pregleda. Za uporabo pri kontrolah se uvaja tudi vedno več nove tehnologije (npr. </a:t>
            </a:r>
            <a:r>
              <a:rPr lang="sl-SI" sz="1800" u="sng" dirty="0" err="1">
                <a:solidFill>
                  <a:srgbClr val="008080"/>
                </a:solidFill>
                <a:effectLst/>
                <a:latin typeface="Arial" panose="020B0604020202020204" pitchFamily="34" charset="0"/>
                <a:ea typeface="Calibri" panose="020F0502020204030204" pitchFamily="34" charset="0"/>
                <a:cs typeface="Times New Roman" panose="02020603050405020304" pitchFamily="18" charset="0"/>
              </a:rPr>
              <a:t>droni</a:t>
            </a:r>
            <a:r>
              <a:rPr lang="sl-SI"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kamere, posebna stekla, IT, umetna inteligenca itd.). To bi lahko bilo kot (delno) nadomestilo za obstoječo metodo kontrole (kot npr. človeško oko) ali kot nova metoda kontrole</a:t>
            </a:r>
          </a:p>
          <a:p>
            <a:endParaRPr lang="sl-SI" sz="1800" u="sng" dirty="0">
              <a:solidFill>
                <a:srgbClr val="008080"/>
              </a:solidFill>
              <a:effectLst/>
              <a:latin typeface="Arial" panose="020B060402020202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77F63C5A-6B17-4074-8EC6-8C65B5CD0C22}" type="slidenum">
              <a:rPr lang="sl-SI" smtClean="0"/>
              <a:t>11</a:t>
            </a:fld>
            <a:endParaRPr lang="sl-SI"/>
          </a:p>
        </p:txBody>
      </p:sp>
    </p:spTree>
    <p:extLst>
      <p:ext uri="{BB962C8B-B14F-4D97-AF65-F5344CB8AC3E}">
        <p14:creationId xmlns:p14="http://schemas.microsoft.com/office/powerpoint/2010/main" val="15915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380D14-51FB-4702-ABAC-F8AD8F7E5D0C}"/>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endParaRPr lang="en-GB"/>
          </a:p>
        </p:txBody>
      </p:sp>
      <p:sp>
        <p:nvSpPr>
          <p:cNvPr id="3" name="Podnaslov 2">
            <a:extLst>
              <a:ext uri="{FF2B5EF4-FFF2-40B4-BE49-F238E27FC236}">
                <a16:creationId xmlns:a16="http://schemas.microsoft.com/office/drawing/2014/main" id="{71E57BB8-D468-4BC5-A561-8B30631656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GB"/>
          </a:p>
        </p:txBody>
      </p:sp>
      <p:sp>
        <p:nvSpPr>
          <p:cNvPr id="4" name="Označba mesta datuma 3">
            <a:extLst>
              <a:ext uri="{FF2B5EF4-FFF2-40B4-BE49-F238E27FC236}">
                <a16:creationId xmlns:a16="http://schemas.microsoft.com/office/drawing/2014/main" id="{A97E1921-6422-4731-B783-9E1BCAB73A5F}"/>
              </a:ext>
            </a:extLst>
          </p:cNvPr>
          <p:cNvSpPr>
            <a:spLocks noGrp="1"/>
          </p:cNvSpPr>
          <p:nvPr>
            <p:ph type="dt" sz="half" idx="10"/>
          </p:nvPr>
        </p:nvSpPr>
        <p:spPr/>
        <p:txBody>
          <a:bodyPr/>
          <a:lstStyle/>
          <a:p>
            <a:fld id="{D1CBD58A-9D36-4767-A069-148DC7C889A4}" type="datetimeFigureOut">
              <a:rPr lang="en-GB" smtClean="0"/>
              <a:t>07/12/2020</a:t>
            </a:fld>
            <a:endParaRPr lang="en-GB"/>
          </a:p>
        </p:txBody>
      </p:sp>
      <p:sp>
        <p:nvSpPr>
          <p:cNvPr id="5" name="Označba mesta noge 4">
            <a:extLst>
              <a:ext uri="{FF2B5EF4-FFF2-40B4-BE49-F238E27FC236}">
                <a16:creationId xmlns:a16="http://schemas.microsoft.com/office/drawing/2014/main" id="{CC17A8B9-627C-426B-89D0-5582FA294ADF}"/>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4C6292B9-323F-4427-B889-520E77927399}"/>
              </a:ext>
            </a:extLst>
          </p:cNvPr>
          <p:cNvSpPr>
            <a:spLocks noGrp="1"/>
          </p:cNvSpPr>
          <p:nvPr>
            <p:ph type="sldNum" sz="quarter" idx="12"/>
          </p:nvPr>
        </p:nvSpPr>
        <p:spPr/>
        <p:txBody>
          <a:bodyPr/>
          <a:lstStyle/>
          <a:p>
            <a:fld id="{721D85A1-7C5E-4C7E-B52D-292367EFD9FF}" type="slidenum">
              <a:rPr lang="en-GB" smtClean="0"/>
              <a:t>‹#›</a:t>
            </a:fld>
            <a:endParaRPr lang="en-GB"/>
          </a:p>
        </p:txBody>
      </p:sp>
    </p:spTree>
    <p:extLst>
      <p:ext uri="{BB962C8B-B14F-4D97-AF65-F5344CB8AC3E}">
        <p14:creationId xmlns:p14="http://schemas.microsoft.com/office/powerpoint/2010/main" val="8738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92DD48-213F-414A-9F6C-49B3E56174E2}"/>
              </a:ext>
            </a:extLst>
          </p:cNvPr>
          <p:cNvSpPr>
            <a:spLocks noGrp="1"/>
          </p:cNvSpPr>
          <p:nvPr>
            <p:ph type="title"/>
          </p:nvPr>
        </p:nvSpPr>
        <p:spPr/>
        <p:txBody>
          <a:bodyPr/>
          <a:lstStyle/>
          <a:p>
            <a:r>
              <a:rPr lang="sl-SI"/>
              <a:t>Kliknite, če želite urediti slog naslova matrice</a:t>
            </a:r>
            <a:endParaRPr lang="en-GB"/>
          </a:p>
        </p:txBody>
      </p:sp>
      <p:sp>
        <p:nvSpPr>
          <p:cNvPr id="3" name="Označba mesta navpičnega besedila 2">
            <a:extLst>
              <a:ext uri="{FF2B5EF4-FFF2-40B4-BE49-F238E27FC236}">
                <a16:creationId xmlns:a16="http://schemas.microsoft.com/office/drawing/2014/main" id="{43DBC806-7A42-44BF-B8EF-6AD74CA699E2}"/>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BD6445B4-5BE8-4820-B6BC-135089F8AC65}"/>
              </a:ext>
            </a:extLst>
          </p:cNvPr>
          <p:cNvSpPr>
            <a:spLocks noGrp="1"/>
          </p:cNvSpPr>
          <p:nvPr>
            <p:ph type="dt" sz="half" idx="10"/>
          </p:nvPr>
        </p:nvSpPr>
        <p:spPr/>
        <p:txBody>
          <a:bodyPr/>
          <a:lstStyle/>
          <a:p>
            <a:fld id="{D1CBD58A-9D36-4767-A069-148DC7C889A4}" type="datetimeFigureOut">
              <a:rPr lang="en-GB" smtClean="0"/>
              <a:t>07/12/2020</a:t>
            </a:fld>
            <a:endParaRPr lang="en-GB"/>
          </a:p>
        </p:txBody>
      </p:sp>
      <p:sp>
        <p:nvSpPr>
          <p:cNvPr id="5" name="Označba mesta noge 4">
            <a:extLst>
              <a:ext uri="{FF2B5EF4-FFF2-40B4-BE49-F238E27FC236}">
                <a16:creationId xmlns:a16="http://schemas.microsoft.com/office/drawing/2014/main" id="{ADD0553D-D3D9-44E0-A8F2-25621C1CAF1E}"/>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3DE5D277-F9AE-4017-B3BF-CC421A9F7228}"/>
              </a:ext>
            </a:extLst>
          </p:cNvPr>
          <p:cNvSpPr>
            <a:spLocks noGrp="1"/>
          </p:cNvSpPr>
          <p:nvPr>
            <p:ph type="sldNum" sz="quarter" idx="12"/>
          </p:nvPr>
        </p:nvSpPr>
        <p:spPr/>
        <p:txBody>
          <a:bodyPr/>
          <a:lstStyle/>
          <a:p>
            <a:fld id="{721D85A1-7C5E-4C7E-B52D-292367EFD9FF}" type="slidenum">
              <a:rPr lang="en-GB" smtClean="0"/>
              <a:t>‹#›</a:t>
            </a:fld>
            <a:endParaRPr lang="en-GB"/>
          </a:p>
        </p:txBody>
      </p:sp>
    </p:spTree>
    <p:extLst>
      <p:ext uri="{BB962C8B-B14F-4D97-AF65-F5344CB8AC3E}">
        <p14:creationId xmlns:p14="http://schemas.microsoft.com/office/powerpoint/2010/main" val="3831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3C9D9894-9D8C-4BB2-A978-5626E998712A}"/>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endParaRPr lang="en-GB"/>
          </a:p>
        </p:txBody>
      </p:sp>
      <p:sp>
        <p:nvSpPr>
          <p:cNvPr id="3" name="Označba mesta navpičnega besedila 2">
            <a:extLst>
              <a:ext uri="{FF2B5EF4-FFF2-40B4-BE49-F238E27FC236}">
                <a16:creationId xmlns:a16="http://schemas.microsoft.com/office/drawing/2014/main" id="{61DF3BE1-C571-4FDD-B5D7-DE3A2BCE7C54}"/>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C18183B0-386C-4F9C-ABE9-49372E9CAA41}"/>
              </a:ext>
            </a:extLst>
          </p:cNvPr>
          <p:cNvSpPr>
            <a:spLocks noGrp="1"/>
          </p:cNvSpPr>
          <p:nvPr>
            <p:ph type="dt" sz="half" idx="10"/>
          </p:nvPr>
        </p:nvSpPr>
        <p:spPr/>
        <p:txBody>
          <a:bodyPr/>
          <a:lstStyle/>
          <a:p>
            <a:fld id="{D1CBD58A-9D36-4767-A069-148DC7C889A4}" type="datetimeFigureOut">
              <a:rPr lang="en-GB" smtClean="0"/>
              <a:t>07/12/2020</a:t>
            </a:fld>
            <a:endParaRPr lang="en-GB"/>
          </a:p>
        </p:txBody>
      </p:sp>
      <p:sp>
        <p:nvSpPr>
          <p:cNvPr id="5" name="Označba mesta noge 4">
            <a:extLst>
              <a:ext uri="{FF2B5EF4-FFF2-40B4-BE49-F238E27FC236}">
                <a16:creationId xmlns:a16="http://schemas.microsoft.com/office/drawing/2014/main" id="{6FACC64A-9BB1-431B-8F3D-64405409DF10}"/>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5B68AEE6-43B5-40CB-91B6-6A0739BC373F}"/>
              </a:ext>
            </a:extLst>
          </p:cNvPr>
          <p:cNvSpPr>
            <a:spLocks noGrp="1"/>
          </p:cNvSpPr>
          <p:nvPr>
            <p:ph type="sldNum" sz="quarter" idx="12"/>
          </p:nvPr>
        </p:nvSpPr>
        <p:spPr/>
        <p:txBody>
          <a:bodyPr/>
          <a:lstStyle/>
          <a:p>
            <a:fld id="{721D85A1-7C5E-4C7E-B52D-292367EFD9FF}" type="slidenum">
              <a:rPr lang="en-GB" smtClean="0"/>
              <a:t>‹#›</a:t>
            </a:fld>
            <a:endParaRPr lang="en-GB"/>
          </a:p>
        </p:txBody>
      </p:sp>
    </p:spTree>
    <p:extLst>
      <p:ext uri="{BB962C8B-B14F-4D97-AF65-F5344CB8AC3E}">
        <p14:creationId xmlns:p14="http://schemas.microsoft.com/office/powerpoint/2010/main" val="257366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5B55B3-CCC4-46A1-943C-9DF5F16D323E}"/>
              </a:ext>
            </a:extLst>
          </p:cNvPr>
          <p:cNvSpPr>
            <a:spLocks noGrp="1"/>
          </p:cNvSpPr>
          <p:nvPr>
            <p:ph type="title"/>
          </p:nvPr>
        </p:nvSpPr>
        <p:spPr/>
        <p:txBody>
          <a:body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AE9700E3-BFC8-4D8C-B92A-EB2471DBA173}"/>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8382CBC7-B07F-4294-9423-93CCC7007E92}"/>
              </a:ext>
            </a:extLst>
          </p:cNvPr>
          <p:cNvSpPr>
            <a:spLocks noGrp="1"/>
          </p:cNvSpPr>
          <p:nvPr>
            <p:ph type="dt" sz="half" idx="10"/>
          </p:nvPr>
        </p:nvSpPr>
        <p:spPr/>
        <p:txBody>
          <a:bodyPr/>
          <a:lstStyle/>
          <a:p>
            <a:fld id="{D1CBD58A-9D36-4767-A069-148DC7C889A4}" type="datetimeFigureOut">
              <a:rPr lang="en-GB" smtClean="0"/>
              <a:t>07/12/2020</a:t>
            </a:fld>
            <a:endParaRPr lang="en-GB"/>
          </a:p>
        </p:txBody>
      </p:sp>
      <p:sp>
        <p:nvSpPr>
          <p:cNvPr id="5" name="Označba mesta noge 4">
            <a:extLst>
              <a:ext uri="{FF2B5EF4-FFF2-40B4-BE49-F238E27FC236}">
                <a16:creationId xmlns:a16="http://schemas.microsoft.com/office/drawing/2014/main" id="{7DE2FD94-D254-49CD-A744-5D43AEAF0CB4}"/>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7E3C1BA4-1E13-4CE7-8A64-531F377AD663}"/>
              </a:ext>
            </a:extLst>
          </p:cNvPr>
          <p:cNvSpPr>
            <a:spLocks noGrp="1"/>
          </p:cNvSpPr>
          <p:nvPr>
            <p:ph type="sldNum" sz="quarter" idx="12"/>
          </p:nvPr>
        </p:nvSpPr>
        <p:spPr/>
        <p:txBody>
          <a:bodyPr/>
          <a:lstStyle/>
          <a:p>
            <a:fld id="{721D85A1-7C5E-4C7E-B52D-292367EFD9FF}" type="slidenum">
              <a:rPr lang="en-GB" smtClean="0"/>
              <a:t>‹#›</a:t>
            </a:fld>
            <a:endParaRPr lang="en-GB"/>
          </a:p>
        </p:txBody>
      </p:sp>
    </p:spTree>
    <p:extLst>
      <p:ext uri="{BB962C8B-B14F-4D97-AF65-F5344CB8AC3E}">
        <p14:creationId xmlns:p14="http://schemas.microsoft.com/office/powerpoint/2010/main" val="179482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DA5EBE-B68F-4C5F-9AD5-BC28B10B3343}"/>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2142B738-D64F-41E4-A3EE-64B48BF7A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512A441D-D00D-40A1-92C5-B00D8F8A60E6}"/>
              </a:ext>
            </a:extLst>
          </p:cNvPr>
          <p:cNvSpPr>
            <a:spLocks noGrp="1"/>
          </p:cNvSpPr>
          <p:nvPr>
            <p:ph type="dt" sz="half" idx="10"/>
          </p:nvPr>
        </p:nvSpPr>
        <p:spPr/>
        <p:txBody>
          <a:bodyPr/>
          <a:lstStyle/>
          <a:p>
            <a:fld id="{D1CBD58A-9D36-4767-A069-148DC7C889A4}" type="datetimeFigureOut">
              <a:rPr lang="en-GB" smtClean="0"/>
              <a:t>07/12/2020</a:t>
            </a:fld>
            <a:endParaRPr lang="en-GB"/>
          </a:p>
        </p:txBody>
      </p:sp>
      <p:sp>
        <p:nvSpPr>
          <p:cNvPr id="5" name="Označba mesta noge 4">
            <a:extLst>
              <a:ext uri="{FF2B5EF4-FFF2-40B4-BE49-F238E27FC236}">
                <a16:creationId xmlns:a16="http://schemas.microsoft.com/office/drawing/2014/main" id="{EB057C0E-00CC-491E-A6CC-8E8E06072656}"/>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10BF6702-1BAA-4ECA-AACB-2658395EE547}"/>
              </a:ext>
            </a:extLst>
          </p:cNvPr>
          <p:cNvSpPr>
            <a:spLocks noGrp="1"/>
          </p:cNvSpPr>
          <p:nvPr>
            <p:ph type="sldNum" sz="quarter" idx="12"/>
          </p:nvPr>
        </p:nvSpPr>
        <p:spPr/>
        <p:txBody>
          <a:bodyPr/>
          <a:lstStyle/>
          <a:p>
            <a:fld id="{721D85A1-7C5E-4C7E-B52D-292367EFD9FF}" type="slidenum">
              <a:rPr lang="en-GB" smtClean="0"/>
              <a:t>‹#›</a:t>
            </a:fld>
            <a:endParaRPr lang="en-GB"/>
          </a:p>
        </p:txBody>
      </p:sp>
    </p:spTree>
    <p:extLst>
      <p:ext uri="{BB962C8B-B14F-4D97-AF65-F5344CB8AC3E}">
        <p14:creationId xmlns:p14="http://schemas.microsoft.com/office/powerpoint/2010/main" val="88237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8AA52A-5B2A-4929-9F53-9FD0079A834F}"/>
              </a:ext>
            </a:extLst>
          </p:cNvPr>
          <p:cNvSpPr>
            <a:spLocks noGrp="1"/>
          </p:cNvSpPr>
          <p:nvPr>
            <p:ph type="title"/>
          </p:nvPr>
        </p:nvSpPr>
        <p:spPr/>
        <p:txBody>
          <a:body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0DC850A1-2072-4AE2-A2DD-3A8F093F05ED}"/>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vsebine 3">
            <a:extLst>
              <a:ext uri="{FF2B5EF4-FFF2-40B4-BE49-F238E27FC236}">
                <a16:creationId xmlns:a16="http://schemas.microsoft.com/office/drawing/2014/main" id="{E62C0991-7AB0-48E7-94A4-6CB4316AD33A}"/>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značba mesta datuma 4">
            <a:extLst>
              <a:ext uri="{FF2B5EF4-FFF2-40B4-BE49-F238E27FC236}">
                <a16:creationId xmlns:a16="http://schemas.microsoft.com/office/drawing/2014/main" id="{623BF0D0-1A2D-496B-AF09-5790DADF2928}"/>
              </a:ext>
            </a:extLst>
          </p:cNvPr>
          <p:cNvSpPr>
            <a:spLocks noGrp="1"/>
          </p:cNvSpPr>
          <p:nvPr>
            <p:ph type="dt" sz="half" idx="10"/>
          </p:nvPr>
        </p:nvSpPr>
        <p:spPr/>
        <p:txBody>
          <a:bodyPr/>
          <a:lstStyle/>
          <a:p>
            <a:fld id="{D1CBD58A-9D36-4767-A069-148DC7C889A4}" type="datetimeFigureOut">
              <a:rPr lang="en-GB" smtClean="0"/>
              <a:t>07/12/2020</a:t>
            </a:fld>
            <a:endParaRPr lang="en-GB"/>
          </a:p>
        </p:txBody>
      </p:sp>
      <p:sp>
        <p:nvSpPr>
          <p:cNvPr id="6" name="Označba mesta noge 5">
            <a:extLst>
              <a:ext uri="{FF2B5EF4-FFF2-40B4-BE49-F238E27FC236}">
                <a16:creationId xmlns:a16="http://schemas.microsoft.com/office/drawing/2014/main" id="{DDA3B553-7098-489C-80AD-D0566ABA1280}"/>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A0A28E7A-4DC7-4CF6-A812-7B572F5131AE}"/>
              </a:ext>
            </a:extLst>
          </p:cNvPr>
          <p:cNvSpPr>
            <a:spLocks noGrp="1"/>
          </p:cNvSpPr>
          <p:nvPr>
            <p:ph type="sldNum" sz="quarter" idx="12"/>
          </p:nvPr>
        </p:nvSpPr>
        <p:spPr/>
        <p:txBody>
          <a:bodyPr/>
          <a:lstStyle/>
          <a:p>
            <a:fld id="{721D85A1-7C5E-4C7E-B52D-292367EFD9FF}" type="slidenum">
              <a:rPr lang="en-GB" smtClean="0"/>
              <a:t>‹#›</a:t>
            </a:fld>
            <a:endParaRPr lang="en-GB"/>
          </a:p>
        </p:txBody>
      </p:sp>
    </p:spTree>
    <p:extLst>
      <p:ext uri="{BB962C8B-B14F-4D97-AF65-F5344CB8AC3E}">
        <p14:creationId xmlns:p14="http://schemas.microsoft.com/office/powerpoint/2010/main" val="180579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CDD1F9-4138-49DD-BAEB-7244E1D5F9FF}"/>
              </a:ext>
            </a:extLst>
          </p:cNvPr>
          <p:cNvSpPr>
            <a:spLocks noGrp="1"/>
          </p:cNvSpPr>
          <p:nvPr>
            <p:ph type="title"/>
          </p:nvPr>
        </p:nvSpPr>
        <p:spPr>
          <a:xfrm>
            <a:off x="839788" y="365125"/>
            <a:ext cx="10515600" cy="1325563"/>
          </a:xfrm>
        </p:spPr>
        <p:txBody>
          <a:body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AB4C4972-A629-4C09-A054-32E7D678EC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2E459858-6E86-47C7-8A4A-A3F20777DA05}"/>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značba mesta besedila 4">
            <a:extLst>
              <a:ext uri="{FF2B5EF4-FFF2-40B4-BE49-F238E27FC236}">
                <a16:creationId xmlns:a16="http://schemas.microsoft.com/office/drawing/2014/main" id="{700AED09-E9A6-42EF-A3A5-04BDF226CA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E1BFAD64-66DF-4799-8BAF-39DBAFC8468C}"/>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7" name="Označba mesta datuma 6">
            <a:extLst>
              <a:ext uri="{FF2B5EF4-FFF2-40B4-BE49-F238E27FC236}">
                <a16:creationId xmlns:a16="http://schemas.microsoft.com/office/drawing/2014/main" id="{181C9FFC-1333-4CEF-9C15-73B23503CF03}"/>
              </a:ext>
            </a:extLst>
          </p:cNvPr>
          <p:cNvSpPr>
            <a:spLocks noGrp="1"/>
          </p:cNvSpPr>
          <p:nvPr>
            <p:ph type="dt" sz="half" idx="10"/>
          </p:nvPr>
        </p:nvSpPr>
        <p:spPr/>
        <p:txBody>
          <a:bodyPr/>
          <a:lstStyle/>
          <a:p>
            <a:fld id="{D1CBD58A-9D36-4767-A069-148DC7C889A4}" type="datetimeFigureOut">
              <a:rPr lang="en-GB" smtClean="0"/>
              <a:t>07/12/2020</a:t>
            </a:fld>
            <a:endParaRPr lang="en-GB"/>
          </a:p>
        </p:txBody>
      </p:sp>
      <p:sp>
        <p:nvSpPr>
          <p:cNvPr id="8" name="Označba mesta noge 7">
            <a:extLst>
              <a:ext uri="{FF2B5EF4-FFF2-40B4-BE49-F238E27FC236}">
                <a16:creationId xmlns:a16="http://schemas.microsoft.com/office/drawing/2014/main" id="{2A4A3FC3-5EAB-46A1-897A-EF4BD6AC49DD}"/>
              </a:ext>
            </a:extLst>
          </p:cNvPr>
          <p:cNvSpPr>
            <a:spLocks noGrp="1"/>
          </p:cNvSpPr>
          <p:nvPr>
            <p:ph type="ftr" sz="quarter" idx="11"/>
          </p:nvPr>
        </p:nvSpPr>
        <p:spPr/>
        <p:txBody>
          <a:bodyPr/>
          <a:lstStyle/>
          <a:p>
            <a:endParaRPr lang="en-GB"/>
          </a:p>
        </p:txBody>
      </p:sp>
      <p:sp>
        <p:nvSpPr>
          <p:cNvPr id="9" name="Označba mesta številke diapozitiva 8">
            <a:extLst>
              <a:ext uri="{FF2B5EF4-FFF2-40B4-BE49-F238E27FC236}">
                <a16:creationId xmlns:a16="http://schemas.microsoft.com/office/drawing/2014/main" id="{F0217B68-D981-48A3-BEDE-23B06D0DB514}"/>
              </a:ext>
            </a:extLst>
          </p:cNvPr>
          <p:cNvSpPr>
            <a:spLocks noGrp="1"/>
          </p:cNvSpPr>
          <p:nvPr>
            <p:ph type="sldNum" sz="quarter" idx="12"/>
          </p:nvPr>
        </p:nvSpPr>
        <p:spPr/>
        <p:txBody>
          <a:bodyPr/>
          <a:lstStyle/>
          <a:p>
            <a:fld id="{721D85A1-7C5E-4C7E-B52D-292367EFD9FF}" type="slidenum">
              <a:rPr lang="en-GB" smtClean="0"/>
              <a:t>‹#›</a:t>
            </a:fld>
            <a:endParaRPr lang="en-GB"/>
          </a:p>
        </p:txBody>
      </p:sp>
    </p:spTree>
    <p:extLst>
      <p:ext uri="{BB962C8B-B14F-4D97-AF65-F5344CB8AC3E}">
        <p14:creationId xmlns:p14="http://schemas.microsoft.com/office/powerpoint/2010/main" val="19295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94193D-DE87-4AEF-AB11-7B152C914962}"/>
              </a:ext>
            </a:extLst>
          </p:cNvPr>
          <p:cNvSpPr>
            <a:spLocks noGrp="1"/>
          </p:cNvSpPr>
          <p:nvPr>
            <p:ph type="title"/>
          </p:nvPr>
        </p:nvSpPr>
        <p:spPr/>
        <p:txBody>
          <a:bodyPr/>
          <a:lstStyle/>
          <a:p>
            <a:r>
              <a:rPr lang="sl-SI"/>
              <a:t>Kliknite, če želite urediti slog naslova matrice</a:t>
            </a:r>
            <a:endParaRPr lang="en-GB"/>
          </a:p>
        </p:txBody>
      </p:sp>
      <p:sp>
        <p:nvSpPr>
          <p:cNvPr id="3" name="Označba mesta datuma 2">
            <a:extLst>
              <a:ext uri="{FF2B5EF4-FFF2-40B4-BE49-F238E27FC236}">
                <a16:creationId xmlns:a16="http://schemas.microsoft.com/office/drawing/2014/main" id="{1ECA18E8-F354-48B3-B7DF-B9F4EADEF1D1}"/>
              </a:ext>
            </a:extLst>
          </p:cNvPr>
          <p:cNvSpPr>
            <a:spLocks noGrp="1"/>
          </p:cNvSpPr>
          <p:nvPr>
            <p:ph type="dt" sz="half" idx="10"/>
          </p:nvPr>
        </p:nvSpPr>
        <p:spPr/>
        <p:txBody>
          <a:bodyPr/>
          <a:lstStyle/>
          <a:p>
            <a:fld id="{D1CBD58A-9D36-4767-A069-148DC7C889A4}" type="datetimeFigureOut">
              <a:rPr lang="en-GB" smtClean="0"/>
              <a:t>07/12/2020</a:t>
            </a:fld>
            <a:endParaRPr lang="en-GB"/>
          </a:p>
        </p:txBody>
      </p:sp>
      <p:sp>
        <p:nvSpPr>
          <p:cNvPr id="4" name="Označba mesta noge 3">
            <a:extLst>
              <a:ext uri="{FF2B5EF4-FFF2-40B4-BE49-F238E27FC236}">
                <a16:creationId xmlns:a16="http://schemas.microsoft.com/office/drawing/2014/main" id="{C083015D-33E6-445B-9A8B-324B49674EEF}"/>
              </a:ext>
            </a:extLst>
          </p:cNvPr>
          <p:cNvSpPr>
            <a:spLocks noGrp="1"/>
          </p:cNvSpPr>
          <p:nvPr>
            <p:ph type="ftr" sz="quarter" idx="11"/>
          </p:nvPr>
        </p:nvSpPr>
        <p:spPr/>
        <p:txBody>
          <a:bodyPr/>
          <a:lstStyle/>
          <a:p>
            <a:endParaRPr lang="en-GB"/>
          </a:p>
        </p:txBody>
      </p:sp>
      <p:sp>
        <p:nvSpPr>
          <p:cNvPr id="5" name="Označba mesta številke diapozitiva 4">
            <a:extLst>
              <a:ext uri="{FF2B5EF4-FFF2-40B4-BE49-F238E27FC236}">
                <a16:creationId xmlns:a16="http://schemas.microsoft.com/office/drawing/2014/main" id="{C78AD9CD-D5EB-4C23-A3F9-ADD977C44863}"/>
              </a:ext>
            </a:extLst>
          </p:cNvPr>
          <p:cNvSpPr>
            <a:spLocks noGrp="1"/>
          </p:cNvSpPr>
          <p:nvPr>
            <p:ph type="sldNum" sz="quarter" idx="12"/>
          </p:nvPr>
        </p:nvSpPr>
        <p:spPr/>
        <p:txBody>
          <a:bodyPr/>
          <a:lstStyle/>
          <a:p>
            <a:fld id="{721D85A1-7C5E-4C7E-B52D-292367EFD9FF}" type="slidenum">
              <a:rPr lang="en-GB" smtClean="0"/>
              <a:t>‹#›</a:t>
            </a:fld>
            <a:endParaRPr lang="en-GB"/>
          </a:p>
        </p:txBody>
      </p:sp>
    </p:spTree>
    <p:extLst>
      <p:ext uri="{BB962C8B-B14F-4D97-AF65-F5344CB8AC3E}">
        <p14:creationId xmlns:p14="http://schemas.microsoft.com/office/powerpoint/2010/main" val="176146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BC403F4A-AE56-45FB-A965-63EE06B6E3EC}"/>
              </a:ext>
            </a:extLst>
          </p:cNvPr>
          <p:cNvSpPr>
            <a:spLocks noGrp="1"/>
          </p:cNvSpPr>
          <p:nvPr>
            <p:ph type="dt" sz="half" idx="10"/>
          </p:nvPr>
        </p:nvSpPr>
        <p:spPr/>
        <p:txBody>
          <a:bodyPr/>
          <a:lstStyle/>
          <a:p>
            <a:fld id="{D1CBD58A-9D36-4767-A069-148DC7C889A4}" type="datetimeFigureOut">
              <a:rPr lang="en-GB" smtClean="0"/>
              <a:t>07/12/2020</a:t>
            </a:fld>
            <a:endParaRPr lang="en-GB"/>
          </a:p>
        </p:txBody>
      </p:sp>
      <p:sp>
        <p:nvSpPr>
          <p:cNvPr id="3" name="Označba mesta noge 2">
            <a:extLst>
              <a:ext uri="{FF2B5EF4-FFF2-40B4-BE49-F238E27FC236}">
                <a16:creationId xmlns:a16="http://schemas.microsoft.com/office/drawing/2014/main" id="{1BBA8925-ECDD-4B37-9A78-05AC1595A50C}"/>
              </a:ext>
            </a:extLst>
          </p:cNvPr>
          <p:cNvSpPr>
            <a:spLocks noGrp="1"/>
          </p:cNvSpPr>
          <p:nvPr>
            <p:ph type="ftr" sz="quarter" idx="11"/>
          </p:nvPr>
        </p:nvSpPr>
        <p:spPr/>
        <p:txBody>
          <a:bodyPr/>
          <a:lstStyle/>
          <a:p>
            <a:endParaRPr lang="en-GB"/>
          </a:p>
        </p:txBody>
      </p:sp>
      <p:sp>
        <p:nvSpPr>
          <p:cNvPr id="4" name="Označba mesta številke diapozitiva 3">
            <a:extLst>
              <a:ext uri="{FF2B5EF4-FFF2-40B4-BE49-F238E27FC236}">
                <a16:creationId xmlns:a16="http://schemas.microsoft.com/office/drawing/2014/main" id="{FD75D30E-EE54-493F-8CAD-4CE706F9A8E5}"/>
              </a:ext>
            </a:extLst>
          </p:cNvPr>
          <p:cNvSpPr>
            <a:spLocks noGrp="1"/>
          </p:cNvSpPr>
          <p:nvPr>
            <p:ph type="sldNum" sz="quarter" idx="12"/>
          </p:nvPr>
        </p:nvSpPr>
        <p:spPr/>
        <p:txBody>
          <a:bodyPr/>
          <a:lstStyle/>
          <a:p>
            <a:fld id="{721D85A1-7C5E-4C7E-B52D-292367EFD9FF}" type="slidenum">
              <a:rPr lang="en-GB" smtClean="0"/>
              <a:t>‹#›</a:t>
            </a:fld>
            <a:endParaRPr lang="en-GB"/>
          </a:p>
        </p:txBody>
      </p:sp>
    </p:spTree>
    <p:extLst>
      <p:ext uri="{BB962C8B-B14F-4D97-AF65-F5344CB8AC3E}">
        <p14:creationId xmlns:p14="http://schemas.microsoft.com/office/powerpoint/2010/main" val="82518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D51A4B-D49A-4428-8144-CD1F3D6F0AD7}"/>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E5F3A3A1-7B38-48F3-A782-3B2BAE2522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besedila 3">
            <a:extLst>
              <a:ext uri="{FF2B5EF4-FFF2-40B4-BE49-F238E27FC236}">
                <a16:creationId xmlns:a16="http://schemas.microsoft.com/office/drawing/2014/main" id="{86D0715B-CC93-4908-9418-82CE46538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3CEB6F60-DF76-46CD-9341-CE759E54C9BB}"/>
              </a:ext>
            </a:extLst>
          </p:cNvPr>
          <p:cNvSpPr>
            <a:spLocks noGrp="1"/>
          </p:cNvSpPr>
          <p:nvPr>
            <p:ph type="dt" sz="half" idx="10"/>
          </p:nvPr>
        </p:nvSpPr>
        <p:spPr/>
        <p:txBody>
          <a:bodyPr/>
          <a:lstStyle/>
          <a:p>
            <a:fld id="{D1CBD58A-9D36-4767-A069-148DC7C889A4}" type="datetimeFigureOut">
              <a:rPr lang="en-GB" smtClean="0"/>
              <a:t>07/12/2020</a:t>
            </a:fld>
            <a:endParaRPr lang="en-GB"/>
          </a:p>
        </p:txBody>
      </p:sp>
      <p:sp>
        <p:nvSpPr>
          <p:cNvPr id="6" name="Označba mesta noge 5">
            <a:extLst>
              <a:ext uri="{FF2B5EF4-FFF2-40B4-BE49-F238E27FC236}">
                <a16:creationId xmlns:a16="http://schemas.microsoft.com/office/drawing/2014/main" id="{565AC088-A2E3-4DFA-A46E-CD4645BFCE56}"/>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9769ED8E-C3F0-4EDE-8C60-38A387EC2C02}"/>
              </a:ext>
            </a:extLst>
          </p:cNvPr>
          <p:cNvSpPr>
            <a:spLocks noGrp="1"/>
          </p:cNvSpPr>
          <p:nvPr>
            <p:ph type="sldNum" sz="quarter" idx="12"/>
          </p:nvPr>
        </p:nvSpPr>
        <p:spPr/>
        <p:txBody>
          <a:bodyPr/>
          <a:lstStyle/>
          <a:p>
            <a:fld id="{721D85A1-7C5E-4C7E-B52D-292367EFD9FF}" type="slidenum">
              <a:rPr lang="en-GB" smtClean="0"/>
              <a:t>‹#›</a:t>
            </a:fld>
            <a:endParaRPr lang="en-GB"/>
          </a:p>
        </p:txBody>
      </p:sp>
    </p:spTree>
    <p:extLst>
      <p:ext uri="{BB962C8B-B14F-4D97-AF65-F5344CB8AC3E}">
        <p14:creationId xmlns:p14="http://schemas.microsoft.com/office/powerpoint/2010/main" val="335808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98BFDD-241B-4865-AD3E-615509D9CB9D}"/>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GB"/>
          </a:p>
        </p:txBody>
      </p:sp>
      <p:sp>
        <p:nvSpPr>
          <p:cNvPr id="3" name="Označba mesta slike 2">
            <a:extLst>
              <a:ext uri="{FF2B5EF4-FFF2-40B4-BE49-F238E27FC236}">
                <a16:creationId xmlns:a16="http://schemas.microsoft.com/office/drawing/2014/main" id="{0E63D8FB-2F08-4755-B87E-0C614D11B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Označba mesta besedila 3">
            <a:extLst>
              <a:ext uri="{FF2B5EF4-FFF2-40B4-BE49-F238E27FC236}">
                <a16:creationId xmlns:a16="http://schemas.microsoft.com/office/drawing/2014/main" id="{3CE382BA-21D3-4DAB-8EBD-FFBA7730E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0F226624-2AB7-4566-81E1-568CF45A64CE}"/>
              </a:ext>
            </a:extLst>
          </p:cNvPr>
          <p:cNvSpPr>
            <a:spLocks noGrp="1"/>
          </p:cNvSpPr>
          <p:nvPr>
            <p:ph type="dt" sz="half" idx="10"/>
          </p:nvPr>
        </p:nvSpPr>
        <p:spPr/>
        <p:txBody>
          <a:bodyPr/>
          <a:lstStyle/>
          <a:p>
            <a:fld id="{D1CBD58A-9D36-4767-A069-148DC7C889A4}" type="datetimeFigureOut">
              <a:rPr lang="en-GB" smtClean="0"/>
              <a:t>07/12/2020</a:t>
            </a:fld>
            <a:endParaRPr lang="en-GB"/>
          </a:p>
        </p:txBody>
      </p:sp>
      <p:sp>
        <p:nvSpPr>
          <p:cNvPr id="6" name="Označba mesta noge 5">
            <a:extLst>
              <a:ext uri="{FF2B5EF4-FFF2-40B4-BE49-F238E27FC236}">
                <a16:creationId xmlns:a16="http://schemas.microsoft.com/office/drawing/2014/main" id="{804949A9-4D95-4CDE-89FE-986EE624714D}"/>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3B280DF5-E8B0-48FF-9F17-645DC900C427}"/>
              </a:ext>
            </a:extLst>
          </p:cNvPr>
          <p:cNvSpPr>
            <a:spLocks noGrp="1"/>
          </p:cNvSpPr>
          <p:nvPr>
            <p:ph type="sldNum" sz="quarter" idx="12"/>
          </p:nvPr>
        </p:nvSpPr>
        <p:spPr/>
        <p:txBody>
          <a:bodyPr/>
          <a:lstStyle/>
          <a:p>
            <a:fld id="{721D85A1-7C5E-4C7E-B52D-292367EFD9FF}" type="slidenum">
              <a:rPr lang="en-GB" smtClean="0"/>
              <a:t>‹#›</a:t>
            </a:fld>
            <a:endParaRPr lang="en-GB"/>
          </a:p>
        </p:txBody>
      </p:sp>
    </p:spTree>
    <p:extLst>
      <p:ext uri="{BB962C8B-B14F-4D97-AF65-F5344CB8AC3E}">
        <p14:creationId xmlns:p14="http://schemas.microsoft.com/office/powerpoint/2010/main" val="3622595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B42EDE2D-78C2-483E-9F71-2AF2A3BFE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133B6CFD-6449-4821-B36A-780C383A6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7FD1B4B3-59D8-4DB8-B501-1AB85E8B0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BD58A-9D36-4767-A069-148DC7C889A4}" type="datetimeFigureOut">
              <a:rPr lang="en-GB" smtClean="0"/>
              <a:t>07/12/2020</a:t>
            </a:fld>
            <a:endParaRPr lang="en-GB"/>
          </a:p>
        </p:txBody>
      </p:sp>
      <p:sp>
        <p:nvSpPr>
          <p:cNvPr id="5" name="Označba mesta noge 4">
            <a:extLst>
              <a:ext uri="{FF2B5EF4-FFF2-40B4-BE49-F238E27FC236}">
                <a16:creationId xmlns:a16="http://schemas.microsoft.com/office/drawing/2014/main" id="{5D2837AC-1FFA-479D-ABD5-E8358A3D42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Označba mesta številke diapozitiva 5">
            <a:extLst>
              <a:ext uri="{FF2B5EF4-FFF2-40B4-BE49-F238E27FC236}">
                <a16:creationId xmlns:a16="http://schemas.microsoft.com/office/drawing/2014/main" id="{089F08EC-DC03-49E4-8ABE-4D5402512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D85A1-7C5E-4C7E-B52D-292367EFD9FF}" type="slidenum">
              <a:rPr lang="en-GB" smtClean="0"/>
              <a:t>‹#›</a:t>
            </a:fld>
            <a:endParaRPr lang="en-GB"/>
          </a:p>
        </p:txBody>
      </p:sp>
    </p:spTree>
    <p:extLst>
      <p:ext uri="{BB962C8B-B14F-4D97-AF65-F5344CB8AC3E}">
        <p14:creationId xmlns:p14="http://schemas.microsoft.com/office/powerpoint/2010/main" val="2453238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01A0FB7A-FE95-47FA-BCA7-BE4A3205D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77" y="-491317"/>
            <a:ext cx="10363238" cy="10371315"/>
          </a:xfrm>
          <a:prstGeom prst="rect">
            <a:avLst/>
          </a:prstGeom>
        </p:spPr>
      </p:pic>
      <p:sp>
        <p:nvSpPr>
          <p:cNvPr id="10" name="PoljeZBesedilom 9">
            <a:extLst>
              <a:ext uri="{FF2B5EF4-FFF2-40B4-BE49-F238E27FC236}">
                <a16:creationId xmlns:a16="http://schemas.microsoft.com/office/drawing/2014/main" id="{D5A92BDA-0B89-4941-8434-E6663F9F3B8E}"/>
              </a:ext>
            </a:extLst>
          </p:cNvPr>
          <p:cNvSpPr txBox="1"/>
          <p:nvPr/>
        </p:nvSpPr>
        <p:spPr>
          <a:xfrm>
            <a:off x="6299379" y="580126"/>
            <a:ext cx="5103189" cy="1569660"/>
          </a:xfrm>
          <a:prstGeom prst="rect">
            <a:avLst/>
          </a:prstGeom>
          <a:noFill/>
        </p:spPr>
        <p:txBody>
          <a:bodyPr wrap="square" rtlCol="0">
            <a:spAutoFit/>
          </a:bodyPr>
          <a:lstStyle/>
          <a:p>
            <a:r>
              <a:rPr lang="sl-SI" sz="4800" b="1" dirty="0">
                <a:solidFill>
                  <a:schemeClr val="accent1">
                    <a:lumMod val="50000"/>
                  </a:schemeClr>
                </a:solidFill>
              </a:rPr>
              <a:t>ILAC P 15 / OA14 – 2020</a:t>
            </a:r>
          </a:p>
        </p:txBody>
      </p:sp>
      <p:sp>
        <p:nvSpPr>
          <p:cNvPr id="11" name="PoljeZBesedilom 10">
            <a:extLst>
              <a:ext uri="{FF2B5EF4-FFF2-40B4-BE49-F238E27FC236}">
                <a16:creationId xmlns:a16="http://schemas.microsoft.com/office/drawing/2014/main" id="{ACAF35FE-CE01-4FA8-87FB-CA7D69B72047}"/>
              </a:ext>
            </a:extLst>
          </p:cNvPr>
          <p:cNvSpPr txBox="1"/>
          <p:nvPr/>
        </p:nvSpPr>
        <p:spPr>
          <a:xfrm>
            <a:off x="6299379" y="2149786"/>
            <a:ext cx="3368252" cy="553998"/>
          </a:xfrm>
          <a:prstGeom prst="rect">
            <a:avLst/>
          </a:prstGeom>
          <a:noFill/>
        </p:spPr>
        <p:txBody>
          <a:bodyPr wrap="square" rtlCol="0">
            <a:spAutoFit/>
          </a:bodyPr>
          <a:lstStyle/>
          <a:p>
            <a:r>
              <a:rPr lang="sl-SI" sz="3000" b="1" dirty="0">
                <a:solidFill>
                  <a:schemeClr val="accent1">
                    <a:lumMod val="75000"/>
                  </a:schemeClr>
                </a:solidFill>
              </a:rPr>
              <a:t>Franjo Kranjčevič</a:t>
            </a:r>
            <a:endParaRPr lang="en-GB" sz="3000" b="1" dirty="0">
              <a:solidFill>
                <a:schemeClr val="accent1">
                  <a:lumMod val="75000"/>
                </a:schemeClr>
              </a:solidFill>
            </a:endParaRPr>
          </a:p>
        </p:txBody>
      </p:sp>
      <p:pic>
        <p:nvPicPr>
          <p:cNvPr id="12" name="Slika 11">
            <a:extLst>
              <a:ext uri="{FF2B5EF4-FFF2-40B4-BE49-F238E27FC236}">
                <a16:creationId xmlns:a16="http://schemas.microsoft.com/office/drawing/2014/main" id="{4AF072DD-F59F-4415-9785-88175F6E7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77" y="275464"/>
            <a:ext cx="1109474" cy="960122"/>
          </a:xfrm>
          <a:prstGeom prst="rect">
            <a:avLst/>
          </a:prstGeom>
        </p:spPr>
      </p:pic>
      <p:pic>
        <p:nvPicPr>
          <p:cNvPr id="4" name="Slika 3" descr="Slika, ki vsebuje besede besedilo&#10;&#10;Opis je samodejno ustvarjen">
            <a:extLst>
              <a:ext uri="{FF2B5EF4-FFF2-40B4-BE49-F238E27FC236}">
                <a16:creationId xmlns:a16="http://schemas.microsoft.com/office/drawing/2014/main" id="{9485E795-F081-4F47-91DF-8D1AAE8350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2559" y="5532909"/>
            <a:ext cx="2841463" cy="1050772"/>
          </a:xfrm>
          <a:prstGeom prst="rect">
            <a:avLst/>
          </a:prstGeom>
        </p:spPr>
      </p:pic>
    </p:spTree>
    <p:extLst>
      <p:ext uri="{BB962C8B-B14F-4D97-AF65-F5344CB8AC3E}">
        <p14:creationId xmlns:p14="http://schemas.microsoft.com/office/powerpoint/2010/main" val="266335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sure equipment | DEKRA Oy">
            <a:extLst>
              <a:ext uri="{FF2B5EF4-FFF2-40B4-BE49-F238E27FC236}">
                <a16:creationId xmlns:a16="http://schemas.microsoft.com/office/drawing/2014/main" id="{353861C8-351F-4829-A38A-8740BD3CE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4" r="10164"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0B3C4A-07E0-48FE-81DE-06176C372C15}"/>
              </a:ext>
            </a:extLst>
          </p:cNvPr>
          <p:cNvPicPr>
            <a:picLocks noChangeAspect="1"/>
          </p:cNvPicPr>
          <p:nvPr/>
        </p:nvPicPr>
        <p:blipFill rotWithShape="1">
          <a:blip r:embed="rId4">
            <a:extLst>
              <a:ext uri="{28A0092B-C50C-407E-A947-70E740481C1C}">
                <a14:useLocalDpi xmlns:a14="http://schemas.microsoft.com/office/drawing/2010/main" val="0"/>
              </a:ext>
            </a:extLst>
          </a:blip>
          <a:srcRect t="30036" r="-2" b="23924"/>
          <a:stretch/>
        </p:blipFill>
        <p:spPr>
          <a:xfrm flipH="1">
            <a:off x="6232357" y="3493008"/>
            <a:ext cx="5959641" cy="274377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0" name="PoljeZBesedilom 9">
            <a:extLst>
              <a:ext uri="{FF2B5EF4-FFF2-40B4-BE49-F238E27FC236}">
                <a16:creationId xmlns:a16="http://schemas.microsoft.com/office/drawing/2014/main" id="{D5A92BDA-0B89-4941-8434-E6663F9F3B8E}"/>
              </a:ext>
            </a:extLst>
          </p:cNvPr>
          <p:cNvSpPr txBox="1"/>
          <p:nvPr/>
        </p:nvSpPr>
        <p:spPr>
          <a:xfrm>
            <a:off x="448056" y="859536"/>
            <a:ext cx="483280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dirty="0">
                <a:latin typeface="+mj-lt"/>
                <a:ea typeface="+mj-ea"/>
                <a:cs typeface="+mj-cs"/>
              </a:rPr>
              <a:t>Nova dodatka</a:t>
            </a:r>
            <a:endParaRPr lang="en-US" sz="3400" b="1" kern="1200" dirty="0">
              <a:solidFill>
                <a:schemeClr val="tx1"/>
              </a:solidFill>
              <a:latin typeface="+mj-lt"/>
              <a:ea typeface="+mj-ea"/>
              <a:cs typeface="+mj-cs"/>
            </a:endParaRPr>
          </a:p>
        </p:txBody>
      </p:sp>
      <p:sp>
        <p:nvSpPr>
          <p:cNvPr id="11" name="PoljeZBesedilom 10">
            <a:extLst>
              <a:ext uri="{FF2B5EF4-FFF2-40B4-BE49-F238E27FC236}">
                <a16:creationId xmlns:a16="http://schemas.microsoft.com/office/drawing/2014/main" id="{ACAF35FE-CE01-4FA8-87FB-CA7D69B72047}"/>
              </a:ext>
            </a:extLst>
          </p:cNvPr>
          <p:cNvSpPr txBox="1"/>
          <p:nvPr/>
        </p:nvSpPr>
        <p:spPr>
          <a:xfrm>
            <a:off x="448056" y="2152477"/>
            <a:ext cx="4832803" cy="4024486"/>
          </a:xfrm>
          <a:prstGeom prst="rect">
            <a:avLst/>
          </a:prstGeom>
        </p:spPr>
        <p:txBody>
          <a:bodyPr vert="horz" lIns="91440" tIns="45720" rIns="91440" bIns="45720" rtlCol="0">
            <a:normAutofit/>
          </a:body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lang="sl-SI" sz="1600" b="1" dirty="0"/>
              <a:t>Dodatek = možna oblika analize tveganja</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lang="sl-SI" b="1" dirty="0"/>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lang="sl-SI" b="1" dirty="0"/>
              <a:t>Dodatek  = nepristranost / neodvisnost tipa A</a:t>
            </a:r>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b="1" dirty="0"/>
          </a:p>
        </p:txBody>
      </p:sp>
      <p:sp>
        <p:nvSpPr>
          <p:cNvPr id="6" name="PoljeZBesedilom 5">
            <a:extLst>
              <a:ext uri="{FF2B5EF4-FFF2-40B4-BE49-F238E27FC236}">
                <a16:creationId xmlns:a16="http://schemas.microsoft.com/office/drawing/2014/main" id="{DC933968-7456-4589-84A5-87DD2193320D}"/>
              </a:ext>
            </a:extLst>
          </p:cNvPr>
          <p:cNvSpPr txBox="1"/>
          <p:nvPr/>
        </p:nvSpPr>
        <p:spPr>
          <a:xfrm>
            <a:off x="576071" y="159226"/>
            <a:ext cx="804831" cy="9911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II.</a:t>
            </a:r>
            <a:endParaRPr lang="en-US" sz="3400" b="1" kern="1200" dirty="0">
              <a:solidFill>
                <a:schemeClr val="tx1"/>
              </a:solidFill>
              <a:latin typeface="+mj-lt"/>
              <a:ea typeface="+mj-ea"/>
              <a:cs typeface="+mj-cs"/>
            </a:endParaRPr>
          </a:p>
        </p:txBody>
      </p:sp>
      <p:graphicFrame>
        <p:nvGraphicFramePr>
          <p:cNvPr id="3" name="Diagram 2">
            <a:extLst>
              <a:ext uri="{FF2B5EF4-FFF2-40B4-BE49-F238E27FC236}">
                <a16:creationId xmlns:a16="http://schemas.microsoft.com/office/drawing/2014/main" id="{35C1E375-14C4-4E3A-A773-140C18CF5E22}"/>
              </a:ext>
            </a:extLst>
          </p:cNvPr>
          <p:cNvGraphicFramePr/>
          <p:nvPr>
            <p:extLst>
              <p:ext uri="{D42A27DB-BD31-4B8C-83A1-F6EECF244321}">
                <p14:modId xmlns:p14="http://schemas.microsoft.com/office/powerpoint/2010/main" val="66025360"/>
              </p:ext>
            </p:extLst>
          </p:nvPr>
        </p:nvGraphicFramePr>
        <p:xfrm>
          <a:off x="576070" y="3221472"/>
          <a:ext cx="8508935" cy="33649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71727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9C1E5477-CFC9-4BB0-8A87-37F4235EC35F}"/>
              </a:ext>
            </a:extLst>
          </p:cNvPr>
          <p:cNvPicPr>
            <a:picLocks noChangeAspect="1"/>
          </p:cNvPicPr>
          <p:nvPr/>
        </p:nvPicPr>
        <p:blipFill>
          <a:blip r:embed="rId3"/>
          <a:stretch>
            <a:fillRect/>
          </a:stretch>
        </p:blipFill>
        <p:spPr>
          <a:xfrm>
            <a:off x="4204873" y="2208123"/>
            <a:ext cx="1220877" cy="1220877"/>
          </a:xfrm>
          <a:prstGeom prst="rect">
            <a:avLst/>
          </a:prstGeom>
        </p:spPr>
      </p:pic>
      <p:pic>
        <p:nvPicPr>
          <p:cNvPr id="5122" name="Picture 2" descr="Pressure equipment | DEKRA Oy">
            <a:extLst>
              <a:ext uri="{FF2B5EF4-FFF2-40B4-BE49-F238E27FC236}">
                <a16:creationId xmlns:a16="http://schemas.microsoft.com/office/drawing/2014/main" id="{353861C8-351F-4829-A38A-8740BD3CE5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14" r="10164"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0B3C4A-07E0-48FE-81DE-06176C372C15}"/>
              </a:ext>
            </a:extLst>
          </p:cNvPr>
          <p:cNvPicPr>
            <a:picLocks noChangeAspect="1"/>
          </p:cNvPicPr>
          <p:nvPr/>
        </p:nvPicPr>
        <p:blipFill rotWithShape="1">
          <a:blip r:embed="rId5">
            <a:extLst>
              <a:ext uri="{28A0092B-C50C-407E-A947-70E740481C1C}">
                <a14:useLocalDpi xmlns:a14="http://schemas.microsoft.com/office/drawing/2010/main" val="0"/>
              </a:ext>
            </a:extLst>
          </a:blip>
          <a:srcRect t="30036" r="-2" b="23924"/>
          <a:stretch/>
        </p:blipFill>
        <p:spPr>
          <a:xfrm flipH="1">
            <a:off x="6232357" y="3493008"/>
            <a:ext cx="5959641" cy="274377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0" name="PoljeZBesedilom 9">
            <a:extLst>
              <a:ext uri="{FF2B5EF4-FFF2-40B4-BE49-F238E27FC236}">
                <a16:creationId xmlns:a16="http://schemas.microsoft.com/office/drawing/2014/main" id="{D5A92BDA-0B89-4941-8434-E6663F9F3B8E}"/>
              </a:ext>
            </a:extLst>
          </p:cNvPr>
          <p:cNvSpPr txBox="1"/>
          <p:nvPr/>
        </p:nvSpPr>
        <p:spPr>
          <a:xfrm>
            <a:off x="448056" y="859536"/>
            <a:ext cx="514422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Nove tehnologije</a:t>
            </a:r>
            <a:endParaRPr lang="en-US" sz="3400" b="1" kern="1200" dirty="0">
              <a:solidFill>
                <a:schemeClr val="tx1"/>
              </a:solidFill>
              <a:latin typeface="+mj-lt"/>
              <a:ea typeface="+mj-ea"/>
              <a:cs typeface="+mj-cs"/>
            </a:endParaRPr>
          </a:p>
        </p:txBody>
      </p:sp>
      <p:sp>
        <p:nvSpPr>
          <p:cNvPr id="11" name="PoljeZBesedilom 10">
            <a:extLst>
              <a:ext uri="{FF2B5EF4-FFF2-40B4-BE49-F238E27FC236}">
                <a16:creationId xmlns:a16="http://schemas.microsoft.com/office/drawing/2014/main" id="{ACAF35FE-CE01-4FA8-87FB-CA7D69B72047}"/>
              </a:ext>
            </a:extLst>
          </p:cNvPr>
          <p:cNvSpPr txBox="1"/>
          <p:nvPr/>
        </p:nvSpPr>
        <p:spPr>
          <a:xfrm>
            <a:off x="448056" y="2009199"/>
            <a:ext cx="5008847" cy="3664351"/>
          </a:xfrm>
          <a:prstGeom prst="rect">
            <a:avLst/>
          </a:prstGeom>
        </p:spPr>
        <p:txBody>
          <a:bodyPr vert="horz" lIns="91440" tIns="45720" rIns="91440" bIns="45720" rtlCol="0">
            <a:normAutofit/>
          </a:bodyPr>
          <a:lstStyle/>
          <a:p>
            <a:pPr marL="285750" marR="0" lvl="0" indent="-285750" algn="l" defTabSz="914400" rtl="0" eaLnBrk="0" fontAlgn="base" latinLnBrk="0" hangingPunct="0">
              <a:lnSpc>
                <a:spcPct val="100000"/>
              </a:lnSpc>
              <a:spcBef>
                <a:spcPct val="0"/>
              </a:spcBef>
              <a:spcAft>
                <a:spcPct val="0"/>
              </a:spcAft>
              <a:buClrTx/>
              <a:buSzTx/>
              <a:buFontTx/>
              <a:buChar char="-"/>
              <a:tabLst/>
            </a:pPr>
            <a:r>
              <a:rPr lang="sl-SI" sz="1600" b="1" dirty="0" err="1"/>
              <a:t>Droni</a:t>
            </a:r>
            <a:r>
              <a:rPr lang="sl-SI" sz="1600" b="1" dirty="0"/>
              <a:t>, kamere, posebna stekla, IT, umetna inteligenca</a:t>
            </a: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sl-SI" altLang="sl-SI" sz="1600" b="1" dirty="0"/>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sl-SI" altLang="sl-SI" sz="1600" b="1" dirty="0"/>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sl-SI" altLang="sl-SI" sz="1600" b="1" dirty="0"/>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sl-SI" altLang="sl-SI" sz="1600" b="1" dirty="0"/>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sl-SI" altLang="sl-SI" sz="1600" b="1" dirty="0"/>
          </a:p>
          <a:p>
            <a:pPr marL="285750" marR="0" lvl="0" indent="-285750" algn="l" defTabSz="914400" rtl="0" eaLnBrk="0" fontAlgn="base" latinLnBrk="0" hangingPunct="0">
              <a:lnSpc>
                <a:spcPct val="100000"/>
              </a:lnSpc>
              <a:spcBef>
                <a:spcPct val="0"/>
              </a:spcBef>
              <a:spcAft>
                <a:spcPct val="0"/>
              </a:spcAft>
              <a:buClrTx/>
              <a:buSzTx/>
              <a:buFontTx/>
              <a:buChar char="-"/>
              <a:tabLst/>
            </a:pPr>
            <a:r>
              <a:rPr lang="sl-SI" altLang="sl-SI" sz="1600" b="1" dirty="0"/>
              <a:t>Primer uvajanja nove tehnologije = pametni tahograf</a:t>
            </a:r>
          </a:p>
          <a:p>
            <a:pPr marR="0" lvl="0" algn="l" defTabSz="914400" rtl="0" eaLnBrk="0" fontAlgn="base" latinLnBrk="0" hangingPunct="0">
              <a:lnSpc>
                <a:spcPct val="100000"/>
              </a:lnSpc>
              <a:spcBef>
                <a:spcPct val="0"/>
              </a:spcBef>
              <a:spcAft>
                <a:spcPct val="0"/>
              </a:spcAft>
              <a:buClrTx/>
              <a:buSzTx/>
              <a:tabLst/>
            </a:pPr>
            <a:endParaRPr lang="sl-SI" altLang="sl-SI" sz="1600" b="1" dirty="0"/>
          </a:p>
        </p:txBody>
      </p:sp>
      <p:sp>
        <p:nvSpPr>
          <p:cNvPr id="7" name="PoljeZBesedilom 6">
            <a:extLst>
              <a:ext uri="{FF2B5EF4-FFF2-40B4-BE49-F238E27FC236}">
                <a16:creationId xmlns:a16="http://schemas.microsoft.com/office/drawing/2014/main" id="{17E37F30-403A-42A1-8134-79A18D751151}"/>
              </a:ext>
            </a:extLst>
          </p:cNvPr>
          <p:cNvSpPr txBox="1"/>
          <p:nvPr/>
        </p:nvSpPr>
        <p:spPr>
          <a:xfrm>
            <a:off x="576071" y="159226"/>
            <a:ext cx="804831" cy="9911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III.</a:t>
            </a:r>
            <a:endParaRPr lang="en-US" sz="3400" b="1" kern="1200" dirty="0">
              <a:solidFill>
                <a:schemeClr val="tx1"/>
              </a:solidFill>
              <a:latin typeface="+mj-lt"/>
              <a:ea typeface="+mj-ea"/>
              <a:cs typeface="+mj-cs"/>
            </a:endParaRPr>
          </a:p>
        </p:txBody>
      </p:sp>
      <p:pic>
        <p:nvPicPr>
          <p:cNvPr id="5" name="Slika 4">
            <a:extLst>
              <a:ext uri="{FF2B5EF4-FFF2-40B4-BE49-F238E27FC236}">
                <a16:creationId xmlns:a16="http://schemas.microsoft.com/office/drawing/2014/main" id="{914C4039-24CC-4B17-A877-C7E43F087925}"/>
              </a:ext>
            </a:extLst>
          </p:cNvPr>
          <p:cNvPicPr>
            <a:picLocks noChangeAspect="1"/>
          </p:cNvPicPr>
          <p:nvPr/>
        </p:nvPicPr>
        <p:blipFill>
          <a:blip r:embed="rId6"/>
          <a:stretch>
            <a:fillRect/>
          </a:stretch>
        </p:blipFill>
        <p:spPr>
          <a:xfrm>
            <a:off x="722812" y="2407861"/>
            <a:ext cx="3115542" cy="791138"/>
          </a:xfrm>
          <a:prstGeom prst="rect">
            <a:avLst/>
          </a:prstGeom>
        </p:spPr>
      </p:pic>
      <p:pic>
        <p:nvPicPr>
          <p:cNvPr id="15" name="Slika 14">
            <a:extLst>
              <a:ext uri="{FF2B5EF4-FFF2-40B4-BE49-F238E27FC236}">
                <a16:creationId xmlns:a16="http://schemas.microsoft.com/office/drawing/2014/main" id="{8FA0C79A-3DD5-4AB1-BB8C-E0F1C8D61510}"/>
              </a:ext>
            </a:extLst>
          </p:cNvPr>
          <p:cNvPicPr>
            <a:picLocks noChangeAspect="1"/>
          </p:cNvPicPr>
          <p:nvPr/>
        </p:nvPicPr>
        <p:blipFill>
          <a:blip r:embed="rId7"/>
          <a:stretch>
            <a:fillRect/>
          </a:stretch>
        </p:blipFill>
        <p:spPr>
          <a:xfrm>
            <a:off x="1051726" y="3841374"/>
            <a:ext cx="3936882" cy="2827595"/>
          </a:xfrm>
          <a:prstGeom prst="rect">
            <a:avLst/>
          </a:prstGeom>
        </p:spPr>
      </p:pic>
    </p:spTree>
    <p:extLst>
      <p:ext uri="{BB962C8B-B14F-4D97-AF65-F5344CB8AC3E}">
        <p14:creationId xmlns:p14="http://schemas.microsoft.com/office/powerpoint/2010/main" val="4194114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sure equipment | DEKRA Oy">
            <a:extLst>
              <a:ext uri="{FF2B5EF4-FFF2-40B4-BE49-F238E27FC236}">
                <a16:creationId xmlns:a16="http://schemas.microsoft.com/office/drawing/2014/main" id="{353861C8-351F-4829-A38A-8740BD3CE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4" r="10164"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0B3C4A-07E0-48FE-81DE-06176C372C15}"/>
              </a:ext>
            </a:extLst>
          </p:cNvPr>
          <p:cNvPicPr>
            <a:picLocks noChangeAspect="1"/>
          </p:cNvPicPr>
          <p:nvPr/>
        </p:nvPicPr>
        <p:blipFill rotWithShape="1">
          <a:blip r:embed="rId4">
            <a:extLst>
              <a:ext uri="{28A0092B-C50C-407E-A947-70E740481C1C}">
                <a14:useLocalDpi xmlns:a14="http://schemas.microsoft.com/office/drawing/2010/main" val="0"/>
              </a:ext>
            </a:extLst>
          </a:blip>
          <a:srcRect t="30036" r="-2" b="23924"/>
          <a:stretch/>
        </p:blipFill>
        <p:spPr>
          <a:xfrm flipH="1">
            <a:off x="6232357" y="3493008"/>
            <a:ext cx="5959641" cy="274377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0" name="PoljeZBesedilom 9">
            <a:extLst>
              <a:ext uri="{FF2B5EF4-FFF2-40B4-BE49-F238E27FC236}">
                <a16:creationId xmlns:a16="http://schemas.microsoft.com/office/drawing/2014/main" id="{D5A92BDA-0B89-4941-8434-E6663F9F3B8E}"/>
              </a:ext>
            </a:extLst>
          </p:cNvPr>
          <p:cNvSpPr txBox="1"/>
          <p:nvPr/>
        </p:nvSpPr>
        <p:spPr>
          <a:xfrm>
            <a:off x="448056" y="859536"/>
            <a:ext cx="514422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Smernice za uvajanje nove tehnologije</a:t>
            </a:r>
            <a:endParaRPr lang="en-US" sz="3400" b="1" kern="1200" dirty="0">
              <a:solidFill>
                <a:schemeClr val="tx1"/>
              </a:solidFill>
              <a:latin typeface="+mj-lt"/>
              <a:ea typeface="+mj-ea"/>
              <a:cs typeface="+mj-cs"/>
            </a:endParaRPr>
          </a:p>
        </p:txBody>
      </p:sp>
      <p:sp>
        <p:nvSpPr>
          <p:cNvPr id="7" name="PoljeZBesedilom 6">
            <a:extLst>
              <a:ext uri="{FF2B5EF4-FFF2-40B4-BE49-F238E27FC236}">
                <a16:creationId xmlns:a16="http://schemas.microsoft.com/office/drawing/2014/main" id="{17E37F30-403A-42A1-8134-79A18D751151}"/>
              </a:ext>
            </a:extLst>
          </p:cNvPr>
          <p:cNvSpPr txBox="1"/>
          <p:nvPr/>
        </p:nvSpPr>
        <p:spPr>
          <a:xfrm>
            <a:off x="576071" y="159226"/>
            <a:ext cx="804831" cy="9911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III.</a:t>
            </a:r>
            <a:endParaRPr lang="en-US" sz="3400" b="1" kern="1200" dirty="0">
              <a:solidFill>
                <a:schemeClr val="tx1"/>
              </a:solidFill>
              <a:latin typeface="+mj-lt"/>
              <a:ea typeface="+mj-ea"/>
              <a:cs typeface="+mj-cs"/>
            </a:endParaRPr>
          </a:p>
        </p:txBody>
      </p:sp>
      <p:sp>
        <p:nvSpPr>
          <p:cNvPr id="12" name="PoljeZBesedilom 11">
            <a:extLst>
              <a:ext uri="{FF2B5EF4-FFF2-40B4-BE49-F238E27FC236}">
                <a16:creationId xmlns:a16="http://schemas.microsoft.com/office/drawing/2014/main" id="{D4E4BB90-03AD-4C49-BBA6-3E10E4B11B45}"/>
              </a:ext>
            </a:extLst>
          </p:cNvPr>
          <p:cNvSpPr txBox="1"/>
          <p:nvPr/>
        </p:nvSpPr>
        <p:spPr>
          <a:xfrm>
            <a:off x="448056" y="2512611"/>
            <a:ext cx="4832803" cy="3664351"/>
          </a:xfrm>
          <a:prstGeom prst="rect">
            <a:avLst/>
          </a:prstGeom>
        </p:spPr>
        <p:txBody>
          <a:bodyPr vert="horz" lIns="91440" tIns="45720" rIns="91440" bIns="45720" rtlCol="0">
            <a:normAutofit fontScale="9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sl-SI" b="1" dirty="0"/>
              <a:t>5</a:t>
            </a:r>
            <a:r>
              <a:rPr lang="en-US" b="1" dirty="0"/>
              <a:t>.</a:t>
            </a:r>
            <a:r>
              <a:rPr lang="sl-SI" b="1" dirty="0"/>
              <a:t>2.5 Kompetence odgovornega osebja v povezavi z novo tehnologijo</a:t>
            </a:r>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b="1" dirty="0"/>
              <a:t>7.1.1. Nova tehnologija lahko nadomesti obstoječo metodo (npr. oko pri vizualni kontroli.</a:t>
            </a:r>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b="1" dirty="0"/>
              <a:t>Ali predstavlja v celoti novo metodo.</a:t>
            </a:r>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b="1" dirty="0"/>
              <a:t>7.1.3 Pozornost pri uvajanju…</a:t>
            </a:r>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b="1" dirty="0"/>
              <a:t>Validacija…veljavne zakonske, varnostne omejitve…druge omejitve in pogoji uporabe</a:t>
            </a:r>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b="1" dirty="0"/>
              <a:t> </a:t>
            </a:r>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b="1" dirty="0"/>
          </a:p>
        </p:txBody>
      </p:sp>
    </p:spTree>
    <p:extLst>
      <p:ext uri="{BB962C8B-B14F-4D97-AF65-F5344CB8AC3E}">
        <p14:creationId xmlns:p14="http://schemas.microsoft.com/office/powerpoint/2010/main" val="1743612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sure equipment | DEKRA Oy">
            <a:extLst>
              <a:ext uri="{FF2B5EF4-FFF2-40B4-BE49-F238E27FC236}">
                <a16:creationId xmlns:a16="http://schemas.microsoft.com/office/drawing/2014/main" id="{353861C8-351F-4829-A38A-8740BD3CE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4" r="10164"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0B3C4A-07E0-48FE-81DE-06176C372C15}"/>
              </a:ext>
            </a:extLst>
          </p:cNvPr>
          <p:cNvPicPr>
            <a:picLocks noChangeAspect="1"/>
          </p:cNvPicPr>
          <p:nvPr/>
        </p:nvPicPr>
        <p:blipFill rotWithShape="1">
          <a:blip r:embed="rId4">
            <a:extLst>
              <a:ext uri="{28A0092B-C50C-407E-A947-70E740481C1C}">
                <a14:useLocalDpi xmlns:a14="http://schemas.microsoft.com/office/drawing/2010/main" val="0"/>
              </a:ext>
            </a:extLst>
          </a:blip>
          <a:srcRect t="30036" r="-2" b="23924"/>
          <a:stretch/>
        </p:blipFill>
        <p:spPr>
          <a:xfrm flipH="1">
            <a:off x="6232357" y="3493008"/>
            <a:ext cx="5959641" cy="274377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0" name="PoljeZBesedilom 9">
            <a:extLst>
              <a:ext uri="{FF2B5EF4-FFF2-40B4-BE49-F238E27FC236}">
                <a16:creationId xmlns:a16="http://schemas.microsoft.com/office/drawing/2014/main" id="{D5A92BDA-0B89-4941-8434-E6663F9F3B8E}"/>
              </a:ext>
            </a:extLst>
          </p:cNvPr>
          <p:cNvSpPr txBox="1"/>
          <p:nvPr/>
        </p:nvSpPr>
        <p:spPr>
          <a:xfrm>
            <a:off x="448056" y="859536"/>
            <a:ext cx="514422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Standardi vodila</a:t>
            </a:r>
            <a:endParaRPr lang="en-US" sz="3400" b="1" kern="1200" dirty="0">
              <a:solidFill>
                <a:schemeClr val="tx1"/>
              </a:solidFill>
              <a:latin typeface="+mj-lt"/>
              <a:ea typeface="+mj-ea"/>
              <a:cs typeface="+mj-cs"/>
            </a:endParaRPr>
          </a:p>
        </p:txBody>
      </p:sp>
      <p:sp>
        <p:nvSpPr>
          <p:cNvPr id="7" name="PoljeZBesedilom 6">
            <a:extLst>
              <a:ext uri="{FF2B5EF4-FFF2-40B4-BE49-F238E27FC236}">
                <a16:creationId xmlns:a16="http://schemas.microsoft.com/office/drawing/2014/main" id="{17E37F30-403A-42A1-8134-79A18D751151}"/>
              </a:ext>
            </a:extLst>
          </p:cNvPr>
          <p:cNvSpPr txBox="1"/>
          <p:nvPr/>
        </p:nvSpPr>
        <p:spPr>
          <a:xfrm>
            <a:off x="576071" y="159226"/>
            <a:ext cx="804831" cy="9911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IV.</a:t>
            </a:r>
            <a:endParaRPr lang="en-US" sz="3400" b="1" kern="1200" dirty="0">
              <a:solidFill>
                <a:schemeClr val="tx1"/>
              </a:solidFill>
              <a:latin typeface="+mj-lt"/>
              <a:ea typeface="+mj-ea"/>
              <a:cs typeface="+mj-cs"/>
            </a:endParaRPr>
          </a:p>
        </p:txBody>
      </p:sp>
      <p:sp>
        <p:nvSpPr>
          <p:cNvPr id="12" name="PoljeZBesedilom 11">
            <a:extLst>
              <a:ext uri="{FF2B5EF4-FFF2-40B4-BE49-F238E27FC236}">
                <a16:creationId xmlns:a16="http://schemas.microsoft.com/office/drawing/2014/main" id="{D4E4BB90-03AD-4C49-BBA6-3E10E4B11B45}"/>
              </a:ext>
            </a:extLst>
          </p:cNvPr>
          <p:cNvSpPr txBox="1"/>
          <p:nvPr/>
        </p:nvSpPr>
        <p:spPr>
          <a:xfrm>
            <a:off x="448056" y="2512611"/>
            <a:ext cx="5511588" cy="3664351"/>
          </a:xfrm>
          <a:prstGeom prst="rect">
            <a:avLst/>
          </a:prstGeom>
        </p:spPr>
        <p:txBody>
          <a:bodyPr vert="horz" lIns="91440" tIns="45720" rIns="91440" bIns="45720" rtlCol="0">
            <a:normAutofit fontScale="62500" lnSpcReduction="20000"/>
          </a:bodyPr>
          <a:lstStyle/>
          <a:p>
            <a:r>
              <a:rPr lang="en-US" sz="2600" b="1" dirty="0"/>
              <a:t>ILAC G24:2007 </a:t>
            </a:r>
            <a:r>
              <a:rPr lang="en-US" sz="2600" b="1" dirty="0" err="1"/>
              <a:t>Smernice</a:t>
            </a:r>
            <a:r>
              <a:rPr lang="en-US" sz="2600" b="1" dirty="0"/>
              <a:t> za </a:t>
            </a:r>
            <a:r>
              <a:rPr lang="en-US" sz="2600" b="1" dirty="0" err="1"/>
              <a:t>določanje</a:t>
            </a:r>
            <a:r>
              <a:rPr lang="en-US" sz="2600" b="1" dirty="0"/>
              <a:t> </a:t>
            </a:r>
            <a:r>
              <a:rPr lang="en-US" sz="2600" b="1" dirty="0" err="1"/>
              <a:t>kalibracijskih</a:t>
            </a:r>
            <a:r>
              <a:rPr lang="en-US" sz="2600" b="1" dirty="0"/>
              <a:t> </a:t>
            </a:r>
            <a:r>
              <a:rPr lang="en-US" sz="2600" b="1" dirty="0" err="1"/>
              <a:t>intervalov</a:t>
            </a:r>
            <a:r>
              <a:rPr lang="en-US" sz="2600" b="1" dirty="0"/>
              <a:t> </a:t>
            </a:r>
            <a:r>
              <a:rPr lang="en-US" sz="2600" b="1" dirty="0" err="1"/>
              <a:t>merilnih</a:t>
            </a:r>
            <a:r>
              <a:rPr lang="en-US" sz="2600" b="1" dirty="0"/>
              <a:t> </a:t>
            </a:r>
            <a:r>
              <a:rPr lang="en-US" sz="2600" b="1" dirty="0" err="1"/>
              <a:t>instrumentov</a:t>
            </a:r>
            <a:endParaRPr lang="sl-SI" sz="2600" b="1" dirty="0"/>
          </a:p>
          <a:p>
            <a:endParaRPr lang="sl-SI" sz="2600" b="1" dirty="0"/>
          </a:p>
          <a:p>
            <a:r>
              <a:rPr lang="en-US" sz="2600" b="1" dirty="0"/>
              <a:t>ILAC P10:01/2013 </a:t>
            </a:r>
            <a:r>
              <a:rPr lang="en-US" sz="2600" b="1" dirty="0" err="1"/>
              <a:t>Politika</a:t>
            </a:r>
            <a:r>
              <a:rPr lang="en-US" sz="2600" b="1" dirty="0"/>
              <a:t> ILAC o </a:t>
            </a:r>
            <a:r>
              <a:rPr lang="en-US" sz="2600" b="1" dirty="0" err="1"/>
              <a:t>sledljivosti</a:t>
            </a:r>
            <a:r>
              <a:rPr lang="en-US" sz="2600" b="1" dirty="0"/>
              <a:t> </a:t>
            </a:r>
            <a:r>
              <a:rPr lang="en-US" sz="2600" b="1" dirty="0" err="1"/>
              <a:t>rezultatov</a:t>
            </a:r>
            <a:r>
              <a:rPr lang="en-US" sz="2600" b="1" dirty="0"/>
              <a:t> </a:t>
            </a:r>
            <a:r>
              <a:rPr lang="en-US" sz="2600" b="1" dirty="0" err="1"/>
              <a:t>meritev</a:t>
            </a:r>
            <a:endParaRPr lang="sl-SI" sz="2600" b="1" dirty="0"/>
          </a:p>
          <a:p>
            <a:endParaRPr lang="sl-SI" sz="2600" b="1" dirty="0"/>
          </a:p>
          <a:p>
            <a:endParaRPr lang="sl-SI" sz="2600" b="1" dirty="0"/>
          </a:p>
          <a:p>
            <a:r>
              <a:rPr lang="sl-SI" sz="2600" b="1" dirty="0"/>
              <a:t>Omenjena na novo</a:t>
            </a:r>
          </a:p>
          <a:p>
            <a:endParaRPr lang="sl-SI" sz="2600" b="1" dirty="0"/>
          </a:p>
          <a:p>
            <a:r>
              <a:rPr lang="sl-SI" sz="2600" b="1" dirty="0"/>
              <a:t>ILAC G27:06/2017 Smernice o meritvah, ki se izvajajo kot del procesa kontrole</a:t>
            </a:r>
          </a:p>
          <a:p>
            <a:endParaRPr lang="sl-SI" sz="2600" b="1" dirty="0"/>
          </a:p>
          <a:p>
            <a:r>
              <a:rPr lang="sl-SI" sz="2600" b="1" dirty="0"/>
              <a:t>ILAC G28:07/2018 Smernice za oblikovanje obsegov akreditacije za kontrolne organe</a:t>
            </a:r>
          </a:p>
          <a:p>
            <a:endParaRPr lang="sl-SI" sz="2600" b="1" dirty="0"/>
          </a:p>
          <a:p>
            <a:r>
              <a:rPr lang="en-US" sz="2600" b="1" dirty="0"/>
              <a:t>ISO/IEC 17007:2009 </a:t>
            </a:r>
            <a:r>
              <a:rPr lang="en-US" sz="2600" b="1" dirty="0" err="1"/>
              <a:t>Ugotavljanje</a:t>
            </a:r>
            <a:r>
              <a:rPr lang="en-US" sz="2600" b="1" dirty="0"/>
              <a:t> </a:t>
            </a:r>
            <a:r>
              <a:rPr lang="en-US" sz="2600" b="1" dirty="0" err="1"/>
              <a:t>skladnosti</a:t>
            </a:r>
            <a:r>
              <a:rPr lang="en-US" sz="2600" b="1" dirty="0"/>
              <a:t> – </a:t>
            </a:r>
            <a:r>
              <a:rPr lang="en-US" sz="2600" b="1" dirty="0" err="1"/>
              <a:t>Smernice</a:t>
            </a:r>
            <a:r>
              <a:rPr lang="en-US" sz="2600" b="1" dirty="0"/>
              <a:t> za </a:t>
            </a:r>
            <a:r>
              <a:rPr lang="en-US" sz="2600" b="1" dirty="0" err="1"/>
              <a:t>pripravo</a:t>
            </a:r>
            <a:r>
              <a:rPr lang="en-US" sz="2600" b="1" dirty="0"/>
              <a:t> </a:t>
            </a:r>
            <a:r>
              <a:rPr lang="en-US" sz="2600" b="1" dirty="0" err="1"/>
              <a:t>normativnih</a:t>
            </a:r>
            <a:r>
              <a:rPr lang="en-US" sz="2600" b="1" dirty="0"/>
              <a:t> </a:t>
            </a:r>
            <a:r>
              <a:rPr lang="en-US" sz="2600" b="1" dirty="0" err="1"/>
              <a:t>dokumentov</a:t>
            </a:r>
            <a:r>
              <a:rPr lang="en-US" sz="2600" b="1" dirty="0"/>
              <a:t>, </a:t>
            </a:r>
            <a:r>
              <a:rPr lang="en-US" sz="2600" b="1" dirty="0" err="1"/>
              <a:t>primernih</a:t>
            </a:r>
            <a:r>
              <a:rPr lang="en-US" sz="2600" b="1" dirty="0"/>
              <a:t> za </a:t>
            </a:r>
            <a:r>
              <a:rPr lang="en-US" sz="2600" b="1" dirty="0" err="1"/>
              <a:t>uporabo</a:t>
            </a:r>
            <a:r>
              <a:rPr lang="en-US" sz="2600" b="1" dirty="0"/>
              <a:t> </a:t>
            </a:r>
            <a:r>
              <a:rPr lang="en-US" sz="2600" b="1" dirty="0" err="1"/>
              <a:t>na</a:t>
            </a:r>
            <a:r>
              <a:rPr lang="en-US" sz="2600" b="1" dirty="0"/>
              <a:t> </a:t>
            </a:r>
            <a:r>
              <a:rPr lang="en-US" sz="2600" b="1" dirty="0" err="1"/>
              <a:t>področju</a:t>
            </a:r>
            <a:r>
              <a:rPr lang="en-US" sz="2600" b="1" dirty="0"/>
              <a:t> </a:t>
            </a:r>
            <a:r>
              <a:rPr lang="en-US" sz="2600" b="1" dirty="0" err="1"/>
              <a:t>ugotavljanja</a:t>
            </a:r>
            <a:r>
              <a:rPr lang="en-US" sz="2600" b="1" dirty="0"/>
              <a:t> </a:t>
            </a:r>
            <a:r>
              <a:rPr lang="en-US" sz="2600" b="1" dirty="0" err="1"/>
              <a:t>skladnosti</a:t>
            </a: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b="1" dirty="0"/>
          </a:p>
        </p:txBody>
      </p:sp>
    </p:spTree>
    <p:extLst>
      <p:ext uri="{BB962C8B-B14F-4D97-AF65-F5344CB8AC3E}">
        <p14:creationId xmlns:p14="http://schemas.microsoft.com/office/powerpoint/2010/main" val="2848549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sure equipment | DEKRA Oy">
            <a:extLst>
              <a:ext uri="{FF2B5EF4-FFF2-40B4-BE49-F238E27FC236}">
                <a16:creationId xmlns:a16="http://schemas.microsoft.com/office/drawing/2014/main" id="{353861C8-351F-4829-A38A-8740BD3CE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4" r="10164"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0B3C4A-07E0-48FE-81DE-06176C372C15}"/>
              </a:ext>
            </a:extLst>
          </p:cNvPr>
          <p:cNvPicPr>
            <a:picLocks noChangeAspect="1"/>
          </p:cNvPicPr>
          <p:nvPr/>
        </p:nvPicPr>
        <p:blipFill rotWithShape="1">
          <a:blip r:embed="rId4">
            <a:extLst>
              <a:ext uri="{28A0092B-C50C-407E-A947-70E740481C1C}">
                <a14:useLocalDpi xmlns:a14="http://schemas.microsoft.com/office/drawing/2010/main" val="0"/>
              </a:ext>
            </a:extLst>
          </a:blip>
          <a:srcRect t="30036" r="-2" b="23924"/>
          <a:stretch/>
        </p:blipFill>
        <p:spPr>
          <a:xfrm flipH="1">
            <a:off x="6232357" y="3493008"/>
            <a:ext cx="5959641" cy="274377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0" name="PoljeZBesedilom 9">
            <a:extLst>
              <a:ext uri="{FF2B5EF4-FFF2-40B4-BE49-F238E27FC236}">
                <a16:creationId xmlns:a16="http://schemas.microsoft.com/office/drawing/2014/main" id="{D5A92BDA-0B89-4941-8434-E6663F9F3B8E}"/>
              </a:ext>
            </a:extLst>
          </p:cNvPr>
          <p:cNvSpPr txBox="1"/>
          <p:nvPr/>
        </p:nvSpPr>
        <p:spPr>
          <a:xfrm>
            <a:off x="448056" y="859536"/>
            <a:ext cx="514422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Spremembe?</a:t>
            </a:r>
            <a:endParaRPr lang="en-US" sz="3400" b="1" kern="1200" dirty="0">
              <a:solidFill>
                <a:schemeClr val="tx1"/>
              </a:solidFill>
              <a:latin typeface="+mj-lt"/>
              <a:ea typeface="+mj-ea"/>
              <a:cs typeface="+mj-cs"/>
            </a:endParaRPr>
          </a:p>
        </p:txBody>
      </p:sp>
      <p:grpSp>
        <p:nvGrpSpPr>
          <p:cNvPr id="8" name="Google Shape;346;p15">
            <a:extLst>
              <a:ext uri="{FF2B5EF4-FFF2-40B4-BE49-F238E27FC236}">
                <a16:creationId xmlns:a16="http://schemas.microsoft.com/office/drawing/2014/main" id="{EB2B3A17-11D7-4F93-9805-6C64EEC5B5F3}"/>
              </a:ext>
            </a:extLst>
          </p:cNvPr>
          <p:cNvGrpSpPr/>
          <p:nvPr/>
        </p:nvGrpSpPr>
        <p:grpSpPr>
          <a:xfrm>
            <a:off x="400303" y="1386890"/>
            <a:ext cx="10753940" cy="5854832"/>
            <a:chOff x="400303" y="1386890"/>
            <a:chExt cx="10753940" cy="5854832"/>
          </a:xfrm>
        </p:grpSpPr>
        <p:sp>
          <p:nvSpPr>
            <p:cNvPr id="9" name="Google Shape;347;p15">
              <a:extLst>
                <a:ext uri="{FF2B5EF4-FFF2-40B4-BE49-F238E27FC236}">
                  <a16:creationId xmlns:a16="http://schemas.microsoft.com/office/drawing/2014/main" id="{33A33074-5DF6-42A8-B9F4-8B49F8A603A5}"/>
                </a:ext>
              </a:extLst>
            </p:cNvPr>
            <p:cNvSpPr/>
            <p:nvPr/>
          </p:nvSpPr>
          <p:spPr>
            <a:xfrm>
              <a:off x="2611480" y="4416012"/>
              <a:ext cx="1783433" cy="271735"/>
            </a:xfrm>
            <a:custGeom>
              <a:avLst/>
              <a:gdLst/>
              <a:ahLst/>
              <a:cxnLst/>
              <a:rect l="l" t="t" r="r" b="b"/>
              <a:pathLst>
                <a:path w="1549" h="372" extrusionOk="0">
                  <a:moveTo>
                    <a:pt x="1549" y="185"/>
                  </a:moveTo>
                  <a:lnTo>
                    <a:pt x="1355" y="0"/>
                  </a:lnTo>
                  <a:lnTo>
                    <a:pt x="1508" y="0"/>
                  </a:lnTo>
                  <a:lnTo>
                    <a:pt x="0" y="0"/>
                  </a:lnTo>
                  <a:lnTo>
                    <a:pt x="0" y="372"/>
                  </a:lnTo>
                  <a:lnTo>
                    <a:pt x="1355" y="372"/>
                  </a:lnTo>
                  <a:lnTo>
                    <a:pt x="1355" y="372"/>
                  </a:lnTo>
                  <a:lnTo>
                    <a:pt x="1549" y="185"/>
                  </a:lnTo>
                  <a:close/>
                </a:path>
              </a:pathLst>
            </a:custGeom>
            <a:solidFill>
              <a:srgbClr val="0073A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1" name="Google Shape;348;p15">
              <a:extLst>
                <a:ext uri="{FF2B5EF4-FFF2-40B4-BE49-F238E27FC236}">
                  <a16:creationId xmlns:a16="http://schemas.microsoft.com/office/drawing/2014/main" id="{69D758C7-D452-40A9-BFFA-9C352D59CF34}"/>
                </a:ext>
              </a:extLst>
            </p:cNvPr>
            <p:cNvSpPr/>
            <p:nvPr/>
          </p:nvSpPr>
          <p:spPr>
            <a:xfrm>
              <a:off x="2611480" y="4146467"/>
              <a:ext cx="1960739" cy="269545"/>
            </a:xfrm>
            <a:custGeom>
              <a:avLst/>
              <a:gdLst/>
              <a:ahLst/>
              <a:cxnLst/>
              <a:rect l="l" t="t" r="r" b="b"/>
              <a:pathLst>
                <a:path w="1703" h="369" extrusionOk="0">
                  <a:moveTo>
                    <a:pt x="1703" y="184"/>
                  </a:moveTo>
                  <a:lnTo>
                    <a:pt x="1508" y="0"/>
                  </a:lnTo>
                  <a:lnTo>
                    <a:pt x="1508" y="0"/>
                  </a:lnTo>
                  <a:lnTo>
                    <a:pt x="0" y="0"/>
                  </a:lnTo>
                  <a:lnTo>
                    <a:pt x="0" y="369"/>
                  </a:lnTo>
                  <a:lnTo>
                    <a:pt x="1508" y="369"/>
                  </a:lnTo>
                  <a:lnTo>
                    <a:pt x="1508" y="369"/>
                  </a:lnTo>
                  <a:lnTo>
                    <a:pt x="1703" y="184"/>
                  </a:lnTo>
                  <a:close/>
                </a:path>
              </a:pathLst>
            </a:custGeom>
            <a:solidFill>
              <a:srgbClr val="1EA2E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3" name="Google Shape;349;p15">
              <a:extLst>
                <a:ext uri="{FF2B5EF4-FFF2-40B4-BE49-F238E27FC236}">
                  <a16:creationId xmlns:a16="http://schemas.microsoft.com/office/drawing/2014/main" id="{F31849A4-D785-4990-A637-DB0ECBE0F0B5}"/>
                </a:ext>
              </a:extLst>
            </p:cNvPr>
            <p:cNvSpPr/>
            <p:nvPr/>
          </p:nvSpPr>
          <p:spPr>
            <a:xfrm>
              <a:off x="2611480" y="3874479"/>
              <a:ext cx="2270450" cy="272240"/>
            </a:xfrm>
            <a:custGeom>
              <a:avLst/>
              <a:gdLst/>
              <a:ahLst/>
              <a:cxnLst/>
              <a:rect l="l" t="t" r="r" b="b"/>
              <a:pathLst>
                <a:path w="1972" h="369" extrusionOk="0">
                  <a:moveTo>
                    <a:pt x="1972" y="185"/>
                  </a:moveTo>
                  <a:lnTo>
                    <a:pt x="1778" y="0"/>
                  </a:lnTo>
                  <a:lnTo>
                    <a:pt x="1778" y="0"/>
                  </a:lnTo>
                  <a:lnTo>
                    <a:pt x="0" y="0"/>
                  </a:lnTo>
                  <a:lnTo>
                    <a:pt x="0" y="369"/>
                  </a:lnTo>
                  <a:lnTo>
                    <a:pt x="1778" y="369"/>
                  </a:lnTo>
                  <a:lnTo>
                    <a:pt x="1778" y="369"/>
                  </a:lnTo>
                  <a:lnTo>
                    <a:pt x="1972" y="18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4" name="Google Shape;350;p15">
              <a:extLst>
                <a:ext uri="{FF2B5EF4-FFF2-40B4-BE49-F238E27FC236}">
                  <a16:creationId xmlns:a16="http://schemas.microsoft.com/office/drawing/2014/main" id="{D2E377F1-7F8B-4538-913B-94C136201306}"/>
                </a:ext>
              </a:extLst>
            </p:cNvPr>
            <p:cNvSpPr/>
            <p:nvPr/>
          </p:nvSpPr>
          <p:spPr>
            <a:xfrm>
              <a:off x="2611480" y="3602995"/>
              <a:ext cx="1741983" cy="271735"/>
            </a:xfrm>
            <a:custGeom>
              <a:avLst/>
              <a:gdLst/>
              <a:ahLst/>
              <a:cxnLst/>
              <a:rect l="l" t="t" r="r" b="b"/>
              <a:pathLst>
                <a:path w="1513" h="372" extrusionOk="0">
                  <a:moveTo>
                    <a:pt x="1513" y="185"/>
                  </a:moveTo>
                  <a:lnTo>
                    <a:pt x="1319" y="0"/>
                  </a:lnTo>
                  <a:lnTo>
                    <a:pt x="1319" y="0"/>
                  </a:lnTo>
                  <a:lnTo>
                    <a:pt x="0" y="0"/>
                  </a:lnTo>
                  <a:lnTo>
                    <a:pt x="0" y="372"/>
                  </a:lnTo>
                  <a:lnTo>
                    <a:pt x="1319" y="372"/>
                  </a:lnTo>
                  <a:lnTo>
                    <a:pt x="1319" y="369"/>
                  </a:lnTo>
                  <a:lnTo>
                    <a:pt x="1513" y="185"/>
                  </a:lnTo>
                  <a:close/>
                </a:path>
              </a:pathLst>
            </a:custGeom>
            <a:solidFill>
              <a:srgbClr val="A5DA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5" name="Google Shape;351;p15">
              <a:extLst>
                <a:ext uri="{FF2B5EF4-FFF2-40B4-BE49-F238E27FC236}">
                  <a16:creationId xmlns:a16="http://schemas.microsoft.com/office/drawing/2014/main" id="{7BA0CC92-96E7-4434-B853-547F7609DEDC}"/>
                </a:ext>
              </a:extLst>
            </p:cNvPr>
            <p:cNvSpPr/>
            <p:nvPr/>
          </p:nvSpPr>
          <p:spPr>
            <a:xfrm>
              <a:off x="2611480" y="2790472"/>
              <a:ext cx="1987220" cy="272978"/>
            </a:xfrm>
            <a:custGeom>
              <a:avLst/>
              <a:gdLst/>
              <a:ahLst/>
              <a:cxnLst/>
              <a:rect l="l" t="t" r="r" b="b"/>
              <a:pathLst>
                <a:path w="1726" h="370" extrusionOk="0">
                  <a:moveTo>
                    <a:pt x="1726" y="185"/>
                  </a:moveTo>
                  <a:lnTo>
                    <a:pt x="1530" y="0"/>
                  </a:lnTo>
                  <a:lnTo>
                    <a:pt x="1530" y="0"/>
                  </a:lnTo>
                  <a:lnTo>
                    <a:pt x="0" y="0"/>
                  </a:lnTo>
                  <a:lnTo>
                    <a:pt x="0" y="370"/>
                  </a:lnTo>
                  <a:lnTo>
                    <a:pt x="1530" y="370"/>
                  </a:lnTo>
                  <a:lnTo>
                    <a:pt x="1530" y="370"/>
                  </a:lnTo>
                  <a:lnTo>
                    <a:pt x="1726" y="185"/>
                  </a:lnTo>
                  <a:close/>
                </a:path>
              </a:pathLst>
            </a:custGeom>
            <a:solidFill>
              <a:srgbClr val="1EA2E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6" name="Google Shape;352;p15">
              <a:extLst>
                <a:ext uri="{FF2B5EF4-FFF2-40B4-BE49-F238E27FC236}">
                  <a16:creationId xmlns:a16="http://schemas.microsoft.com/office/drawing/2014/main" id="{22143FCB-9C77-44E5-9D2C-84A26B61A9B2}"/>
                </a:ext>
              </a:extLst>
            </p:cNvPr>
            <p:cNvSpPr/>
            <p:nvPr/>
          </p:nvSpPr>
          <p:spPr>
            <a:xfrm>
              <a:off x="2611480" y="2518974"/>
              <a:ext cx="2363710" cy="271005"/>
            </a:xfrm>
            <a:custGeom>
              <a:avLst/>
              <a:gdLst/>
              <a:ahLst/>
              <a:cxnLst/>
              <a:rect l="l" t="t" r="r" b="b"/>
              <a:pathLst>
                <a:path w="2053" h="371" extrusionOk="0">
                  <a:moveTo>
                    <a:pt x="2053" y="187"/>
                  </a:moveTo>
                  <a:lnTo>
                    <a:pt x="1859" y="2"/>
                  </a:lnTo>
                  <a:lnTo>
                    <a:pt x="1859" y="0"/>
                  </a:lnTo>
                  <a:lnTo>
                    <a:pt x="0" y="0"/>
                  </a:lnTo>
                  <a:lnTo>
                    <a:pt x="0" y="371"/>
                  </a:lnTo>
                  <a:lnTo>
                    <a:pt x="1859" y="371"/>
                  </a:lnTo>
                  <a:lnTo>
                    <a:pt x="1859" y="371"/>
                  </a:lnTo>
                  <a:lnTo>
                    <a:pt x="2053" y="187"/>
                  </a:lnTo>
                  <a:close/>
                </a:path>
              </a:pathLst>
            </a:custGeom>
            <a:solidFill>
              <a:srgbClr val="126C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7" name="Google Shape;353;p15">
              <a:extLst>
                <a:ext uri="{FF2B5EF4-FFF2-40B4-BE49-F238E27FC236}">
                  <a16:creationId xmlns:a16="http://schemas.microsoft.com/office/drawing/2014/main" id="{D069E516-43E3-41B8-B594-00F6C31CF1A1}"/>
                </a:ext>
              </a:extLst>
            </p:cNvPr>
            <p:cNvSpPr/>
            <p:nvPr/>
          </p:nvSpPr>
          <p:spPr>
            <a:xfrm>
              <a:off x="2611480" y="3061715"/>
              <a:ext cx="2106959" cy="269545"/>
            </a:xfrm>
            <a:custGeom>
              <a:avLst/>
              <a:gdLst/>
              <a:ahLst/>
              <a:cxnLst/>
              <a:rect l="l" t="t" r="r" b="b"/>
              <a:pathLst>
                <a:path w="1830" h="369" extrusionOk="0">
                  <a:moveTo>
                    <a:pt x="1830" y="185"/>
                  </a:moveTo>
                  <a:lnTo>
                    <a:pt x="1636" y="0"/>
                  </a:lnTo>
                  <a:lnTo>
                    <a:pt x="1636" y="0"/>
                  </a:lnTo>
                  <a:lnTo>
                    <a:pt x="0" y="0"/>
                  </a:lnTo>
                  <a:lnTo>
                    <a:pt x="0" y="369"/>
                  </a:lnTo>
                  <a:lnTo>
                    <a:pt x="1636" y="369"/>
                  </a:lnTo>
                  <a:lnTo>
                    <a:pt x="1636" y="369"/>
                  </a:lnTo>
                  <a:lnTo>
                    <a:pt x="1830" y="18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8" name="Google Shape;354;p15">
              <a:extLst>
                <a:ext uri="{FF2B5EF4-FFF2-40B4-BE49-F238E27FC236}">
                  <a16:creationId xmlns:a16="http://schemas.microsoft.com/office/drawing/2014/main" id="{AB8BC38E-6DAB-4344-83DD-F985C30A1833}"/>
                </a:ext>
              </a:extLst>
            </p:cNvPr>
            <p:cNvSpPr/>
            <p:nvPr/>
          </p:nvSpPr>
          <p:spPr>
            <a:xfrm>
              <a:off x="2611480" y="3331260"/>
              <a:ext cx="1857119" cy="271735"/>
            </a:xfrm>
            <a:custGeom>
              <a:avLst/>
              <a:gdLst/>
              <a:ahLst/>
              <a:cxnLst/>
              <a:rect l="l" t="t" r="r" b="b"/>
              <a:pathLst>
                <a:path w="1613" h="372" extrusionOk="0">
                  <a:moveTo>
                    <a:pt x="1613" y="187"/>
                  </a:moveTo>
                  <a:lnTo>
                    <a:pt x="1418" y="3"/>
                  </a:lnTo>
                  <a:lnTo>
                    <a:pt x="1418" y="0"/>
                  </a:lnTo>
                  <a:lnTo>
                    <a:pt x="0" y="0"/>
                  </a:lnTo>
                  <a:lnTo>
                    <a:pt x="0" y="372"/>
                  </a:lnTo>
                  <a:lnTo>
                    <a:pt x="1418" y="372"/>
                  </a:lnTo>
                  <a:lnTo>
                    <a:pt x="1418" y="372"/>
                  </a:lnTo>
                  <a:lnTo>
                    <a:pt x="1613" y="187"/>
                  </a:lnTo>
                  <a:close/>
                </a:path>
              </a:pathLst>
            </a:custGeom>
            <a:solidFill>
              <a:srgbClr val="1EA2E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9" name="Google Shape;355;p15">
              <a:extLst>
                <a:ext uri="{FF2B5EF4-FFF2-40B4-BE49-F238E27FC236}">
                  <a16:creationId xmlns:a16="http://schemas.microsoft.com/office/drawing/2014/main" id="{223E96F1-F960-487A-9CAF-7052FF753D05}"/>
                </a:ext>
              </a:extLst>
            </p:cNvPr>
            <p:cNvSpPr/>
            <p:nvPr/>
          </p:nvSpPr>
          <p:spPr>
            <a:xfrm>
              <a:off x="1875771" y="3329799"/>
              <a:ext cx="305107" cy="69395"/>
            </a:xfrm>
            <a:prstGeom prst="rect">
              <a:avLst/>
            </a:prstGeom>
            <a:solidFill>
              <a:srgbClr val="126C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20" name="Google Shape;356;p15">
              <a:extLst>
                <a:ext uri="{FF2B5EF4-FFF2-40B4-BE49-F238E27FC236}">
                  <a16:creationId xmlns:a16="http://schemas.microsoft.com/office/drawing/2014/main" id="{1FAC2F28-9168-482D-A9A3-A526479E3DEB}"/>
                </a:ext>
              </a:extLst>
            </p:cNvPr>
            <p:cNvSpPr/>
            <p:nvPr/>
          </p:nvSpPr>
          <p:spPr>
            <a:xfrm>
              <a:off x="2180877" y="2520435"/>
              <a:ext cx="434057" cy="878759"/>
            </a:xfrm>
            <a:custGeom>
              <a:avLst/>
              <a:gdLst/>
              <a:ahLst/>
              <a:cxnLst/>
              <a:rect l="l" t="t" r="r" b="b"/>
              <a:pathLst>
                <a:path w="377" h="1203" extrusionOk="0">
                  <a:moveTo>
                    <a:pt x="0" y="1203"/>
                  </a:moveTo>
                  <a:lnTo>
                    <a:pt x="377" y="369"/>
                  </a:lnTo>
                  <a:lnTo>
                    <a:pt x="377" y="0"/>
                  </a:lnTo>
                  <a:lnTo>
                    <a:pt x="0" y="1108"/>
                  </a:lnTo>
                  <a:lnTo>
                    <a:pt x="0" y="1203"/>
                  </a:lnTo>
                  <a:close/>
                </a:path>
              </a:pathLst>
            </a:custGeom>
            <a:gradFill>
              <a:gsLst>
                <a:gs pos="0">
                  <a:schemeClr val="accent3"/>
                </a:gs>
                <a:gs pos="100000">
                  <a:srgbClr val="126C99"/>
                </a:gs>
              </a:gsLst>
              <a:lin ang="108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21" name="Google Shape;357;p15">
              <a:extLst>
                <a:ext uri="{FF2B5EF4-FFF2-40B4-BE49-F238E27FC236}">
                  <a16:creationId xmlns:a16="http://schemas.microsoft.com/office/drawing/2014/main" id="{05498C13-09B7-4CCC-A299-63EF24A7A5B6}"/>
                </a:ext>
              </a:extLst>
            </p:cNvPr>
            <p:cNvSpPr/>
            <p:nvPr/>
          </p:nvSpPr>
          <p:spPr>
            <a:xfrm>
              <a:off x="1875771" y="3399193"/>
              <a:ext cx="305107" cy="67203"/>
            </a:xfrm>
            <a:prstGeom prst="rect">
              <a:avLst/>
            </a:prstGeom>
            <a:solidFill>
              <a:srgbClr val="1EA2E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22" name="Google Shape;358;p15">
              <a:extLst>
                <a:ext uri="{FF2B5EF4-FFF2-40B4-BE49-F238E27FC236}">
                  <a16:creationId xmlns:a16="http://schemas.microsoft.com/office/drawing/2014/main" id="{67914F84-39FB-474D-B36C-CC76774DC861}"/>
                </a:ext>
              </a:extLst>
            </p:cNvPr>
            <p:cNvSpPr/>
            <p:nvPr/>
          </p:nvSpPr>
          <p:spPr>
            <a:xfrm>
              <a:off x="2180877" y="2792171"/>
              <a:ext cx="430603" cy="674226"/>
            </a:xfrm>
            <a:custGeom>
              <a:avLst/>
              <a:gdLst/>
              <a:ahLst/>
              <a:cxnLst/>
              <a:rect l="l" t="t" r="r" b="b"/>
              <a:pathLst>
                <a:path w="374" h="923" extrusionOk="0">
                  <a:moveTo>
                    <a:pt x="0" y="923"/>
                  </a:moveTo>
                  <a:lnTo>
                    <a:pt x="374" y="369"/>
                  </a:lnTo>
                  <a:lnTo>
                    <a:pt x="374" y="0"/>
                  </a:lnTo>
                  <a:lnTo>
                    <a:pt x="0" y="831"/>
                  </a:lnTo>
                  <a:lnTo>
                    <a:pt x="0" y="923"/>
                  </a:lnTo>
                  <a:close/>
                </a:path>
              </a:pathLst>
            </a:custGeom>
            <a:gradFill>
              <a:gsLst>
                <a:gs pos="0">
                  <a:schemeClr val="accent3"/>
                </a:gs>
                <a:gs pos="100000">
                  <a:srgbClr val="1EA2E3"/>
                </a:gs>
              </a:gsLst>
              <a:lin ang="108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23" name="Google Shape;359;p15">
              <a:extLst>
                <a:ext uri="{FF2B5EF4-FFF2-40B4-BE49-F238E27FC236}">
                  <a16:creationId xmlns:a16="http://schemas.microsoft.com/office/drawing/2014/main" id="{00B68B18-318C-49FB-82DC-0D5D88F20A82}"/>
                </a:ext>
              </a:extLst>
            </p:cNvPr>
            <p:cNvSpPr/>
            <p:nvPr/>
          </p:nvSpPr>
          <p:spPr>
            <a:xfrm>
              <a:off x="1875771" y="3466397"/>
              <a:ext cx="305107" cy="69395"/>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24" name="Google Shape;360;p15">
              <a:extLst>
                <a:ext uri="{FF2B5EF4-FFF2-40B4-BE49-F238E27FC236}">
                  <a16:creationId xmlns:a16="http://schemas.microsoft.com/office/drawing/2014/main" id="{A59A6041-0F71-454E-A6CE-8A2ED75BADB3}"/>
                </a:ext>
              </a:extLst>
            </p:cNvPr>
            <p:cNvSpPr/>
            <p:nvPr/>
          </p:nvSpPr>
          <p:spPr>
            <a:xfrm>
              <a:off x="2180877" y="3061716"/>
              <a:ext cx="430603" cy="474077"/>
            </a:xfrm>
            <a:custGeom>
              <a:avLst/>
              <a:gdLst/>
              <a:ahLst/>
              <a:cxnLst/>
              <a:rect l="l" t="t" r="r" b="b"/>
              <a:pathLst>
                <a:path w="374" h="649" extrusionOk="0">
                  <a:moveTo>
                    <a:pt x="0" y="649"/>
                  </a:moveTo>
                  <a:lnTo>
                    <a:pt x="374" y="369"/>
                  </a:lnTo>
                  <a:lnTo>
                    <a:pt x="374" y="0"/>
                  </a:lnTo>
                  <a:lnTo>
                    <a:pt x="0" y="554"/>
                  </a:lnTo>
                  <a:lnTo>
                    <a:pt x="0" y="649"/>
                  </a:lnTo>
                  <a:close/>
                </a:path>
              </a:pathLst>
            </a:custGeom>
            <a:gradFill>
              <a:gsLst>
                <a:gs pos="0">
                  <a:srgbClr val="C2E6F7"/>
                </a:gs>
                <a:gs pos="100000">
                  <a:schemeClr val="accent3"/>
                </a:gs>
              </a:gsLst>
              <a:lin ang="108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25" name="Google Shape;361;p15">
              <a:extLst>
                <a:ext uri="{FF2B5EF4-FFF2-40B4-BE49-F238E27FC236}">
                  <a16:creationId xmlns:a16="http://schemas.microsoft.com/office/drawing/2014/main" id="{1E5C14FA-BDC4-4DF1-9EF0-8CFF5DF0DBF5}"/>
                </a:ext>
              </a:extLst>
            </p:cNvPr>
            <p:cNvSpPr/>
            <p:nvPr/>
          </p:nvSpPr>
          <p:spPr>
            <a:xfrm>
              <a:off x="1875771" y="3535792"/>
              <a:ext cx="305107" cy="67203"/>
            </a:xfrm>
            <a:prstGeom prst="rect">
              <a:avLst/>
            </a:prstGeom>
            <a:solidFill>
              <a:srgbClr val="1EA2E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26" name="Google Shape;362;p15">
              <a:extLst>
                <a:ext uri="{FF2B5EF4-FFF2-40B4-BE49-F238E27FC236}">
                  <a16:creationId xmlns:a16="http://schemas.microsoft.com/office/drawing/2014/main" id="{71A0E4C6-8F48-4F2D-AC63-92A359AFFC3B}"/>
                </a:ext>
              </a:extLst>
            </p:cNvPr>
            <p:cNvSpPr/>
            <p:nvPr/>
          </p:nvSpPr>
          <p:spPr>
            <a:xfrm>
              <a:off x="2180877" y="3331260"/>
              <a:ext cx="430603" cy="271735"/>
            </a:xfrm>
            <a:custGeom>
              <a:avLst/>
              <a:gdLst/>
              <a:ahLst/>
              <a:cxnLst/>
              <a:rect l="l" t="t" r="r" b="b"/>
              <a:pathLst>
                <a:path w="374" h="372" extrusionOk="0">
                  <a:moveTo>
                    <a:pt x="0" y="372"/>
                  </a:moveTo>
                  <a:lnTo>
                    <a:pt x="374" y="372"/>
                  </a:lnTo>
                  <a:lnTo>
                    <a:pt x="374" y="0"/>
                  </a:lnTo>
                  <a:lnTo>
                    <a:pt x="0" y="280"/>
                  </a:lnTo>
                  <a:lnTo>
                    <a:pt x="0" y="372"/>
                  </a:lnTo>
                  <a:close/>
                </a:path>
              </a:pathLst>
            </a:custGeom>
            <a:gradFill>
              <a:gsLst>
                <a:gs pos="0">
                  <a:schemeClr val="accent3"/>
                </a:gs>
                <a:gs pos="100000">
                  <a:srgbClr val="1EA2E3"/>
                </a:gs>
              </a:gsLst>
              <a:lin ang="108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27" name="Google Shape;363;p15">
              <a:extLst>
                <a:ext uri="{FF2B5EF4-FFF2-40B4-BE49-F238E27FC236}">
                  <a16:creationId xmlns:a16="http://schemas.microsoft.com/office/drawing/2014/main" id="{BE8967A6-8168-4D0B-907E-77EBE56936D4}"/>
                </a:ext>
              </a:extLst>
            </p:cNvPr>
            <p:cNvSpPr/>
            <p:nvPr/>
          </p:nvSpPr>
          <p:spPr>
            <a:xfrm>
              <a:off x="1875771" y="3602995"/>
              <a:ext cx="305107" cy="69395"/>
            </a:xfrm>
            <a:prstGeom prst="rect">
              <a:avLst/>
            </a:prstGeom>
            <a:solidFill>
              <a:srgbClr val="A5DA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28" name="Google Shape;364;p15">
              <a:extLst>
                <a:ext uri="{FF2B5EF4-FFF2-40B4-BE49-F238E27FC236}">
                  <a16:creationId xmlns:a16="http://schemas.microsoft.com/office/drawing/2014/main" id="{BFF5B3D6-0737-4B09-BF1D-14C3F43E23EE}"/>
                </a:ext>
              </a:extLst>
            </p:cNvPr>
            <p:cNvSpPr/>
            <p:nvPr/>
          </p:nvSpPr>
          <p:spPr>
            <a:xfrm>
              <a:off x="2180877" y="3603828"/>
              <a:ext cx="434057" cy="274453"/>
            </a:xfrm>
            <a:custGeom>
              <a:avLst/>
              <a:gdLst/>
              <a:ahLst/>
              <a:cxnLst/>
              <a:rect l="l" t="t" r="r" b="b"/>
              <a:pathLst>
                <a:path w="377" h="372" extrusionOk="0">
                  <a:moveTo>
                    <a:pt x="0" y="95"/>
                  </a:moveTo>
                  <a:lnTo>
                    <a:pt x="377" y="372"/>
                  </a:lnTo>
                  <a:lnTo>
                    <a:pt x="377" y="0"/>
                  </a:lnTo>
                  <a:lnTo>
                    <a:pt x="0" y="0"/>
                  </a:lnTo>
                  <a:lnTo>
                    <a:pt x="0" y="95"/>
                  </a:lnTo>
                  <a:close/>
                </a:path>
              </a:pathLst>
            </a:custGeom>
            <a:gradFill>
              <a:gsLst>
                <a:gs pos="0">
                  <a:srgbClr val="E0F2FB"/>
                </a:gs>
                <a:gs pos="100000">
                  <a:srgbClr val="A5DAF4"/>
                </a:gs>
              </a:gsLst>
              <a:lin ang="108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29" name="Google Shape;365;p15">
              <a:extLst>
                <a:ext uri="{FF2B5EF4-FFF2-40B4-BE49-F238E27FC236}">
                  <a16:creationId xmlns:a16="http://schemas.microsoft.com/office/drawing/2014/main" id="{5BE31096-5ED4-4AB6-9C79-F2BF71D23AD1}"/>
                </a:ext>
              </a:extLst>
            </p:cNvPr>
            <p:cNvSpPr/>
            <p:nvPr/>
          </p:nvSpPr>
          <p:spPr>
            <a:xfrm>
              <a:off x="1875771" y="3672390"/>
              <a:ext cx="305107" cy="67203"/>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0" name="Google Shape;366;p15">
              <a:extLst>
                <a:ext uri="{FF2B5EF4-FFF2-40B4-BE49-F238E27FC236}">
                  <a16:creationId xmlns:a16="http://schemas.microsoft.com/office/drawing/2014/main" id="{BAC360E9-02F8-44A9-B684-E80762EE1FD5}"/>
                </a:ext>
              </a:extLst>
            </p:cNvPr>
            <p:cNvSpPr/>
            <p:nvPr/>
          </p:nvSpPr>
          <p:spPr>
            <a:xfrm>
              <a:off x="2180877" y="3669839"/>
              <a:ext cx="430603" cy="481370"/>
            </a:xfrm>
            <a:custGeom>
              <a:avLst/>
              <a:gdLst/>
              <a:ahLst/>
              <a:cxnLst/>
              <a:rect l="l" t="t" r="r" b="b"/>
              <a:pathLst>
                <a:path w="374" h="646" extrusionOk="0">
                  <a:moveTo>
                    <a:pt x="0" y="92"/>
                  </a:moveTo>
                  <a:lnTo>
                    <a:pt x="374" y="646"/>
                  </a:lnTo>
                  <a:lnTo>
                    <a:pt x="374" y="277"/>
                  </a:lnTo>
                  <a:lnTo>
                    <a:pt x="0" y="0"/>
                  </a:lnTo>
                  <a:lnTo>
                    <a:pt x="0" y="92"/>
                  </a:lnTo>
                  <a:close/>
                </a:path>
              </a:pathLst>
            </a:custGeom>
            <a:gradFill>
              <a:gsLst>
                <a:gs pos="0">
                  <a:srgbClr val="C2E6F7"/>
                </a:gs>
                <a:gs pos="100000">
                  <a:schemeClr val="accent3"/>
                </a:gs>
              </a:gsLst>
              <a:lin ang="108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1" name="Google Shape;367;p15">
              <a:extLst>
                <a:ext uri="{FF2B5EF4-FFF2-40B4-BE49-F238E27FC236}">
                  <a16:creationId xmlns:a16="http://schemas.microsoft.com/office/drawing/2014/main" id="{1D35BFDE-A96F-4184-82DA-EBD023AC8A9E}"/>
                </a:ext>
              </a:extLst>
            </p:cNvPr>
            <p:cNvSpPr/>
            <p:nvPr/>
          </p:nvSpPr>
          <p:spPr>
            <a:xfrm>
              <a:off x="1875771" y="3739594"/>
              <a:ext cx="305107" cy="69395"/>
            </a:xfrm>
            <a:prstGeom prst="rect">
              <a:avLst/>
            </a:prstGeom>
            <a:solidFill>
              <a:srgbClr val="1EA2E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2" name="Google Shape;368;p15">
              <a:extLst>
                <a:ext uri="{FF2B5EF4-FFF2-40B4-BE49-F238E27FC236}">
                  <a16:creationId xmlns:a16="http://schemas.microsoft.com/office/drawing/2014/main" id="{E6D04DE4-3126-4ACF-8BB3-6FBFF8C5C6A2}"/>
                </a:ext>
              </a:extLst>
            </p:cNvPr>
            <p:cNvSpPr/>
            <p:nvPr/>
          </p:nvSpPr>
          <p:spPr>
            <a:xfrm>
              <a:off x="2180877" y="3739593"/>
              <a:ext cx="430603" cy="676418"/>
            </a:xfrm>
            <a:custGeom>
              <a:avLst/>
              <a:gdLst/>
              <a:ahLst/>
              <a:cxnLst/>
              <a:rect l="l" t="t" r="r" b="b"/>
              <a:pathLst>
                <a:path w="374" h="926" extrusionOk="0">
                  <a:moveTo>
                    <a:pt x="0" y="95"/>
                  </a:moveTo>
                  <a:lnTo>
                    <a:pt x="374" y="926"/>
                  </a:lnTo>
                  <a:lnTo>
                    <a:pt x="374" y="557"/>
                  </a:lnTo>
                  <a:lnTo>
                    <a:pt x="0" y="0"/>
                  </a:lnTo>
                  <a:lnTo>
                    <a:pt x="0" y="95"/>
                  </a:lnTo>
                  <a:close/>
                </a:path>
              </a:pathLst>
            </a:custGeom>
            <a:gradFill>
              <a:gsLst>
                <a:gs pos="0">
                  <a:schemeClr val="accent3"/>
                </a:gs>
                <a:gs pos="100000">
                  <a:srgbClr val="1EA2E3"/>
                </a:gs>
              </a:gsLst>
              <a:lin ang="108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3" name="Google Shape;369;p15">
              <a:extLst>
                <a:ext uri="{FF2B5EF4-FFF2-40B4-BE49-F238E27FC236}">
                  <a16:creationId xmlns:a16="http://schemas.microsoft.com/office/drawing/2014/main" id="{65490EBA-5E8B-491E-963E-ACF6BB80593B}"/>
                </a:ext>
              </a:extLst>
            </p:cNvPr>
            <p:cNvSpPr/>
            <p:nvPr/>
          </p:nvSpPr>
          <p:spPr>
            <a:xfrm>
              <a:off x="1875771" y="3808988"/>
              <a:ext cx="305107" cy="67203"/>
            </a:xfrm>
            <a:prstGeom prst="rect">
              <a:avLst/>
            </a:prstGeom>
            <a:solidFill>
              <a:srgbClr val="C2E6F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4" name="Google Shape;370;p15">
              <a:extLst>
                <a:ext uri="{FF2B5EF4-FFF2-40B4-BE49-F238E27FC236}">
                  <a16:creationId xmlns:a16="http://schemas.microsoft.com/office/drawing/2014/main" id="{99E4C836-E8CD-4EE8-98C0-4EC3B5AC8A38}"/>
                </a:ext>
              </a:extLst>
            </p:cNvPr>
            <p:cNvSpPr/>
            <p:nvPr/>
          </p:nvSpPr>
          <p:spPr>
            <a:xfrm>
              <a:off x="2180877" y="3808989"/>
              <a:ext cx="430603" cy="876567"/>
            </a:xfrm>
            <a:custGeom>
              <a:avLst/>
              <a:gdLst/>
              <a:ahLst/>
              <a:cxnLst/>
              <a:rect l="l" t="t" r="r" b="b"/>
              <a:pathLst>
                <a:path w="374" h="1200" extrusionOk="0">
                  <a:moveTo>
                    <a:pt x="0" y="92"/>
                  </a:moveTo>
                  <a:lnTo>
                    <a:pt x="374" y="1200"/>
                  </a:lnTo>
                  <a:lnTo>
                    <a:pt x="374" y="831"/>
                  </a:lnTo>
                  <a:lnTo>
                    <a:pt x="0" y="0"/>
                  </a:lnTo>
                  <a:lnTo>
                    <a:pt x="0" y="92"/>
                  </a:lnTo>
                  <a:close/>
                </a:path>
              </a:pathLst>
            </a:custGeom>
            <a:solidFill>
              <a:srgbClr val="0073A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5" name="Google Shape;371;p15">
              <a:extLst>
                <a:ext uri="{FF2B5EF4-FFF2-40B4-BE49-F238E27FC236}">
                  <a16:creationId xmlns:a16="http://schemas.microsoft.com/office/drawing/2014/main" id="{358FCB6E-B6A4-4E66-98FC-BFA5F5DE2C32}"/>
                </a:ext>
              </a:extLst>
            </p:cNvPr>
            <p:cNvSpPr txBox="1"/>
            <p:nvPr/>
          </p:nvSpPr>
          <p:spPr>
            <a:xfrm>
              <a:off x="484328" y="3463664"/>
              <a:ext cx="1333961"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3F3F3F"/>
                </a:buClr>
                <a:buSzPts val="900"/>
                <a:buFont typeface="Calibri"/>
                <a:buNone/>
              </a:pPr>
              <a:r>
                <a:rPr lang="sl-SI" sz="1400" b="1" i="0" u="none" strike="noStrike" cap="none" dirty="0">
                  <a:solidFill>
                    <a:srgbClr val="3F3F3F"/>
                  </a:solidFill>
                  <a:latin typeface="Calibri"/>
                  <a:ea typeface="Calibri"/>
                  <a:cs typeface="Calibri"/>
                  <a:sym typeface="Calibri"/>
                </a:rPr>
                <a:t>Viri</a:t>
              </a:r>
              <a:endParaRPr sz="3600" dirty="0"/>
            </a:p>
          </p:txBody>
        </p:sp>
        <p:sp>
          <p:nvSpPr>
            <p:cNvPr id="36" name="Google Shape;372;p15">
              <a:extLst>
                <a:ext uri="{FF2B5EF4-FFF2-40B4-BE49-F238E27FC236}">
                  <a16:creationId xmlns:a16="http://schemas.microsoft.com/office/drawing/2014/main" id="{B9188010-610F-4303-9FB6-663E3F26EFD0}"/>
                </a:ext>
              </a:extLst>
            </p:cNvPr>
            <p:cNvSpPr txBox="1"/>
            <p:nvPr/>
          </p:nvSpPr>
          <p:spPr>
            <a:xfrm>
              <a:off x="2611480" y="2577019"/>
              <a:ext cx="30856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900"/>
                <a:buFont typeface="Calibri"/>
                <a:buNone/>
              </a:pPr>
              <a:r>
                <a:rPr lang="en-US" sz="900" b="0" i="0" u="none" strike="noStrike" cap="none">
                  <a:solidFill>
                    <a:srgbClr val="FFFFFF"/>
                  </a:solidFill>
                  <a:latin typeface="Calibri"/>
                  <a:ea typeface="Calibri"/>
                  <a:cs typeface="Calibri"/>
                  <a:sym typeface="Calibri"/>
                </a:rPr>
                <a:t>01</a:t>
              </a:r>
              <a:endParaRPr/>
            </a:p>
          </p:txBody>
        </p:sp>
        <p:sp>
          <p:nvSpPr>
            <p:cNvPr id="37" name="Google Shape;373;p15">
              <a:extLst>
                <a:ext uri="{FF2B5EF4-FFF2-40B4-BE49-F238E27FC236}">
                  <a16:creationId xmlns:a16="http://schemas.microsoft.com/office/drawing/2014/main" id="{58690774-0288-4BDA-B8C6-48D9201BDE3E}"/>
                </a:ext>
              </a:extLst>
            </p:cNvPr>
            <p:cNvSpPr txBox="1"/>
            <p:nvPr/>
          </p:nvSpPr>
          <p:spPr>
            <a:xfrm>
              <a:off x="2611480" y="2846973"/>
              <a:ext cx="30856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900"/>
                <a:buFont typeface="Calibri"/>
                <a:buNone/>
              </a:pPr>
              <a:r>
                <a:rPr lang="en-US" sz="900" b="0" i="0" u="none" strike="noStrike" cap="none">
                  <a:solidFill>
                    <a:srgbClr val="FFFFFF"/>
                  </a:solidFill>
                  <a:latin typeface="Calibri"/>
                  <a:ea typeface="Calibri"/>
                  <a:cs typeface="Calibri"/>
                  <a:sym typeface="Calibri"/>
                </a:rPr>
                <a:t>02</a:t>
              </a:r>
              <a:endParaRPr/>
            </a:p>
          </p:txBody>
        </p:sp>
        <p:sp>
          <p:nvSpPr>
            <p:cNvPr id="38" name="Google Shape;374;p15">
              <a:extLst>
                <a:ext uri="{FF2B5EF4-FFF2-40B4-BE49-F238E27FC236}">
                  <a16:creationId xmlns:a16="http://schemas.microsoft.com/office/drawing/2014/main" id="{D57AEAA6-606E-4FE0-BB65-96345F580ECC}"/>
                </a:ext>
              </a:extLst>
            </p:cNvPr>
            <p:cNvSpPr txBox="1"/>
            <p:nvPr/>
          </p:nvSpPr>
          <p:spPr>
            <a:xfrm>
              <a:off x="2611480" y="3119910"/>
              <a:ext cx="30856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900"/>
                <a:buFont typeface="Calibri"/>
                <a:buNone/>
              </a:pPr>
              <a:r>
                <a:rPr lang="en-US" sz="900" b="0" i="0" u="none" strike="noStrike" cap="none">
                  <a:solidFill>
                    <a:srgbClr val="FFFFFF"/>
                  </a:solidFill>
                  <a:latin typeface="Calibri"/>
                  <a:ea typeface="Calibri"/>
                  <a:cs typeface="Calibri"/>
                  <a:sym typeface="Calibri"/>
                </a:rPr>
                <a:t>03</a:t>
              </a:r>
              <a:endParaRPr/>
            </a:p>
          </p:txBody>
        </p:sp>
        <p:sp>
          <p:nvSpPr>
            <p:cNvPr id="39" name="Google Shape;375;p15">
              <a:extLst>
                <a:ext uri="{FF2B5EF4-FFF2-40B4-BE49-F238E27FC236}">
                  <a16:creationId xmlns:a16="http://schemas.microsoft.com/office/drawing/2014/main" id="{466AAEF9-3688-46A1-82CB-E5E642A9A9FD}"/>
                </a:ext>
              </a:extLst>
            </p:cNvPr>
            <p:cNvSpPr txBox="1"/>
            <p:nvPr/>
          </p:nvSpPr>
          <p:spPr>
            <a:xfrm>
              <a:off x="2611480" y="3388939"/>
              <a:ext cx="30856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900"/>
                <a:buFont typeface="Calibri"/>
                <a:buNone/>
              </a:pPr>
              <a:r>
                <a:rPr lang="en-US" sz="900" b="0" i="0" u="none" strike="noStrike" cap="none">
                  <a:solidFill>
                    <a:srgbClr val="FFFFFF"/>
                  </a:solidFill>
                  <a:latin typeface="Calibri"/>
                  <a:ea typeface="Calibri"/>
                  <a:cs typeface="Calibri"/>
                  <a:sym typeface="Calibri"/>
                </a:rPr>
                <a:t>04</a:t>
              </a:r>
              <a:endParaRPr/>
            </a:p>
          </p:txBody>
        </p:sp>
        <p:sp>
          <p:nvSpPr>
            <p:cNvPr id="40" name="Google Shape;376;p15">
              <a:extLst>
                <a:ext uri="{FF2B5EF4-FFF2-40B4-BE49-F238E27FC236}">
                  <a16:creationId xmlns:a16="http://schemas.microsoft.com/office/drawing/2014/main" id="{F3742D29-D6C5-4017-B709-8C9B24C31218}"/>
                </a:ext>
              </a:extLst>
            </p:cNvPr>
            <p:cNvSpPr txBox="1"/>
            <p:nvPr/>
          </p:nvSpPr>
          <p:spPr>
            <a:xfrm>
              <a:off x="2611480" y="3661802"/>
              <a:ext cx="30856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900"/>
                <a:buFont typeface="Calibri"/>
                <a:buNone/>
              </a:pPr>
              <a:r>
                <a:rPr lang="en-US" sz="900" b="0" i="0" u="none" strike="noStrike" cap="none">
                  <a:solidFill>
                    <a:srgbClr val="FFFFFF"/>
                  </a:solidFill>
                  <a:latin typeface="Calibri"/>
                  <a:ea typeface="Calibri"/>
                  <a:cs typeface="Calibri"/>
                  <a:sym typeface="Calibri"/>
                </a:rPr>
                <a:t>05</a:t>
              </a:r>
              <a:endParaRPr/>
            </a:p>
          </p:txBody>
        </p:sp>
        <p:sp>
          <p:nvSpPr>
            <p:cNvPr id="41" name="Google Shape;377;p15">
              <a:extLst>
                <a:ext uri="{FF2B5EF4-FFF2-40B4-BE49-F238E27FC236}">
                  <a16:creationId xmlns:a16="http://schemas.microsoft.com/office/drawing/2014/main" id="{811B17EF-74EB-45F1-BA3B-F191EDA51D5A}"/>
                </a:ext>
              </a:extLst>
            </p:cNvPr>
            <p:cNvSpPr txBox="1"/>
            <p:nvPr/>
          </p:nvSpPr>
          <p:spPr>
            <a:xfrm>
              <a:off x="2611480" y="3936568"/>
              <a:ext cx="30856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900"/>
                <a:buFont typeface="Calibri"/>
                <a:buNone/>
              </a:pPr>
              <a:r>
                <a:rPr lang="en-US" sz="900" b="0" i="0" u="none" strike="noStrike" cap="none">
                  <a:solidFill>
                    <a:srgbClr val="FFFFFF"/>
                  </a:solidFill>
                  <a:latin typeface="Calibri"/>
                  <a:ea typeface="Calibri"/>
                  <a:cs typeface="Calibri"/>
                  <a:sym typeface="Calibri"/>
                </a:rPr>
                <a:t>06</a:t>
              </a:r>
              <a:endParaRPr/>
            </a:p>
          </p:txBody>
        </p:sp>
        <p:sp>
          <p:nvSpPr>
            <p:cNvPr id="42" name="Google Shape;378;p15">
              <a:extLst>
                <a:ext uri="{FF2B5EF4-FFF2-40B4-BE49-F238E27FC236}">
                  <a16:creationId xmlns:a16="http://schemas.microsoft.com/office/drawing/2014/main" id="{9C26FFC2-5E8F-4007-B71E-9242084ABE0E}"/>
                </a:ext>
              </a:extLst>
            </p:cNvPr>
            <p:cNvSpPr txBox="1"/>
            <p:nvPr/>
          </p:nvSpPr>
          <p:spPr>
            <a:xfrm>
              <a:off x="2611480" y="4205021"/>
              <a:ext cx="30856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900"/>
                <a:buFont typeface="Calibri"/>
                <a:buNone/>
              </a:pPr>
              <a:r>
                <a:rPr lang="en-US" sz="900" b="0" i="0" u="none" strike="noStrike" cap="none">
                  <a:solidFill>
                    <a:srgbClr val="FFFFFF"/>
                  </a:solidFill>
                  <a:latin typeface="Calibri"/>
                  <a:ea typeface="Calibri"/>
                  <a:cs typeface="Calibri"/>
                  <a:sym typeface="Calibri"/>
                </a:rPr>
                <a:t>07</a:t>
              </a:r>
              <a:endParaRPr/>
            </a:p>
          </p:txBody>
        </p:sp>
        <p:sp>
          <p:nvSpPr>
            <p:cNvPr id="43" name="Google Shape;379;p15">
              <a:extLst>
                <a:ext uri="{FF2B5EF4-FFF2-40B4-BE49-F238E27FC236}">
                  <a16:creationId xmlns:a16="http://schemas.microsoft.com/office/drawing/2014/main" id="{54446103-6874-43FA-B4B2-BE6838CEAAE4}"/>
                </a:ext>
              </a:extLst>
            </p:cNvPr>
            <p:cNvSpPr txBox="1"/>
            <p:nvPr/>
          </p:nvSpPr>
          <p:spPr>
            <a:xfrm>
              <a:off x="2611480" y="4474235"/>
              <a:ext cx="30856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900"/>
                <a:buFont typeface="Calibri"/>
                <a:buNone/>
              </a:pPr>
              <a:r>
                <a:rPr lang="en-US" sz="900" b="0" i="0" u="none" strike="noStrike" cap="none">
                  <a:solidFill>
                    <a:srgbClr val="FFFFFF"/>
                  </a:solidFill>
                  <a:latin typeface="Calibri"/>
                  <a:ea typeface="Calibri"/>
                  <a:cs typeface="Calibri"/>
                  <a:sym typeface="Calibri"/>
                </a:rPr>
                <a:t>08</a:t>
              </a:r>
              <a:endParaRPr/>
            </a:p>
          </p:txBody>
        </p:sp>
        <p:sp>
          <p:nvSpPr>
            <p:cNvPr id="44" name="Google Shape;380;p15">
              <a:extLst>
                <a:ext uri="{FF2B5EF4-FFF2-40B4-BE49-F238E27FC236}">
                  <a16:creationId xmlns:a16="http://schemas.microsoft.com/office/drawing/2014/main" id="{DD2B9433-0DB0-4E8D-839B-5AC88F494AC5}"/>
                </a:ext>
              </a:extLst>
            </p:cNvPr>
            <p:cNvSpPr/>
            <p:nvPr/>
          </p:nvSpPr>
          <p:spPr>
            <a:xfrm>
              <a:off x="2993362" y="4210058"/>
              <a:ext cx="167830" cy="142362"/>
            </a:xfrm>
            <a:custGeom>
              <a:avLst/>
              <a:gdLst/>
              <a:ahLst/>
              <a:cxnLst/>
              <a:rect l="l" t="t" r="r" b="b"/>
              <a:pathLst>
                <a:path w="2342" h="3323" extrusionOk="0">
                  <a:moveTo>
                    <a:pt x="552" y="661"/>
                  </a:moveTo>
                  <a:lnTo>
                    <a:pt x="1790" y="661"/>
                  </a:lnTo>
                  <a:lnTo>
                    <a:pt x="1784" y="740"/>
                  </a:lnTo>
                  <a:lnTo>
                    <a:pt x="1774" y="817"/>
                  </a:lnTo>
                  <a:lnTo>
                    <a:pt x="1760" y="892"/>
                  </a:lnTo>
                  <a:lnTo>
                    <a:pt x="1742" y="966"/>
                  </a:lnTo>
                  <a:lnTo>
                    <a:pt x="1720" y="1037"/>
                  </a:lnTo>
                  <a:lnTo>
                    <a:pt x="1695" y="1106"/>
                  </a:lnTo>
                  <a:lnTo>
                    <a:pt x="1667" y="1170"/>
                  </a:lnTo>
                  <a:lnTo>
                    <a:pt x="1635" y="1232"/>
                  </a:lnTo>
                  <a:lnTo>
                    <a:pt x="1600" y="1289"/>
                  </a:lnTo>
                  <a:lnTo>
                    <a:pt x="1562" y="1343"/>
                  </a:lnTo>
                  <a:lnTo>
                    <a:pt x="1522" y="1392"/>
                  </a:lnTo>
                  <a:lnTo>
                    <a:pt x="1478" y="1436"/>
                  </a:lnTo>
                  <a:lnTo>
                    <a:pt x="1433" y="1474"/>
                  </a:lnTo>
                  <a:lnTo>
                    <a:pt x="1431" y="1475"/>
                  </a:lnTo>
                  <a:lnTo>
                    <a:pt x="1425" y="1478"/>
                  </a:lnTo>
                  <a:lnTo>
                    <a:pt x="1416" y="1484"/>
                  </a:lnTo>
                  <a:lnTo>
                    <a:pt x="1402" y="1492"/>
                  </a:lnTo>
                  <a:lnTo>
                    <a:pt x="1388" y="1504"/>
                  </a:lnTo>
                  <a:lnTo>
                    <a:pt x="1371" y="1518"/>
                  </a:lnTo>
                  <a:lnTo>
                    <a:pt x="1351" y="1536"/>
                  </a:lnTo>
                  <a:lnTo>
                    <a:pt x="1337" y="1561"/>
                  </a:lnTo>
                  <a:lnTo>
                    <a:pt x="1324" y="1591"/>
                  </a:lnTo>
                  <a:lnTo>
                    <a:pt x="1311" y="1626"/>
                  </a:lnTo>
                  <a:lnTo>
                    <a:pt x="1301" y="1665"/>
                  </a:lnTo>
                  <a:lnTo>
                    <a:pt x="1292" y="1706"/>
                  </a:lnTo>
                  <a:lnTo>
                    <a:pt x="1284" y="1750"/>
                  </a:lnTo>
                  <a:lnTo>
                    <a:pt x="1278" y="1796"/>
                  </a:lnTo>
                  <a:lnTo>
                    <a:pt x="1272" y="1843"/>
                  </a:lnTo>
                  <a:lnTo>
                    <a:pt x="1266" y="1889"/>
                  </a:lnTo>
                  <a:lnTo>
                    <a:pt x="1262" y="1935"/>
                  </a:lnTo>
                  <a:lnTo>
                    <a:pt x="1258" y="1980"/>
                  </a:lnTo>
                  <a:lnTo>
                    <a:pt x="1256" y="2023"/>
                  </a:lnTo>
                  <a:lnTo>
                    <a:pt x="1254" y="2063"/>
                  </a:lnTo>
                  <a:lnTo>
                    <a:pt x="1252" y="2099"/>
                  </a:lnTo>
                  <a:lnTo>
                    <a:pt x="1251" y="2131"/>
                  </a:lnTo>
                  <a:lnTo>
                    <a:pt x="1250" y="2159"/>
                  </a:lnTo>
                  <a:lnTo>
                    <a:pt x="1250" y="2179"/>
                  </a:lnTo>
                  <a:lnTo>
                    <a:pt x="1249" y="2195"/>
                  </a:lnTo>
                  <a:lnTo>
                    <a:pt x="1249" y="2202"/>
                  </a:lnTo>
                  <a:lnTo>
                    <a:pt x="1285" y="2207"/>
                  </a:lnTo>
                  <a:lnTo>
                    <a:pt x="1321" y="2217"/>
                  </a:lnTo>
                  <a:lnTo>
                    <a:pt x="1356" y="2232"/>
                  </a:lnTo>
                  <a:lnTo>
                    <a:pt x="1393" y="2251"/>
                  </a:lnTo>
                  <a:lnTo>
                    <a:pt x="1430" y="2276"/>
                  </a:lnTo>
                  <a:lnTo>
                    <a:pt x="1468" y="2307"/>
                  </a:lnTo>
                  <a:lnTo>
                    <a:pt x="1509" y="2344"/>
                  </a:lnTo>
                  <a:lnTo>
                    <a:pt x="1547" y="2379"/>
                  </a:lnTo>
                  <a:lnTo>
                    <a:pt x="1583" y="2410"/>
                  </a:lnTo>
                  <a:lnTo>
                    <a:pt x="1616" y="2439"/>
                  </a:lnTo>
                  <a:lnTo>
                    <a:pt x="1644" y="2465"/>
                  </a:lnTo>
                  <a:lnTo>
                    <a:pt x="1671" y="2489"/>
                  </a:lnTo>
                  <a:lnTo>
                    <a:pt x="1695" y="2512"/>
                  </a:lnTo>
                  <a:lnTo>
                    <a:pt x="1716" y="2532"/>
                  </a:lnTo>
                  <a:lnTo>
                    <a:pt x="1735" y="2553"/>
                  </a:lnTo>
                  <a:lnTo>
                    <a:pt x="1752" y="2571"/>
                  </a:lnTo>
                  <a:lnTo>
                    <a:pt x="1766" y="2591"/>
                  </a:lnTo>
                  <a:lnTo>
                    <a:pt x="1778" y="2610"/>
                  </a:lnTo>
                  <a:lnTo>
                    <a:pt x="1788" y="2630"/>
                  </a:lnTo>
                  <a:lnTo>
                    <a:pt x="1796" y="2650"/>
                  </a:lnTo>
                  <a:lnTo>
                    <a:pt x="1803" y="2672"/>
                  </a:lnTo>
                  <a:lnTo>
                    <a:pt x="1808" y="2695"/>
                  </a:lnTo>
                  <a:lnTo>
                    <a:pt x="1812" y="2721"/>
                  </a:lnTo>
                  <a:lnTo>
                    <a:pt x="1814" y="2748"/>
                  </a:lnTo>
                  <a:lnTo>
                    <a:pt x="588" y="2748"/>
                  </a:lnTo>
                  <a:lnTo>
                    <a:pt x="593" y="2706"/>
                  </a:lnTo>
                  <a:lnTo>
                    <a:pt x="604" y="2665"/>
                  </a:lnTo>
                  <a:lnTo>
                    <a:pt x="620" y="2626"/>
                  </a:lnTo>
                  <a:lnTo>
                    <a:pt x="640" y="2589"/>
                  </a:lnTo>
                  <a:lnTo>
                    <a:pt x="665" y="2552"/>
                  </a:lnTo>
                  <a:lnTo>
                    <a:pt x="693" y="2516"/>
                  </a:lnTo>
                  <a:lnTo>
                    <a:pt x="727" y="2481"/>
                  </a:lnTo>
                  <a:lnTo>
                    <a:pt x="763" y="2446"/>
                  </a:lnTo>
                  <a:lnTo>
                    <a:pt x="802" y="2411"/>
                  </a:lnTo>
                  <a:lnTo>
                    <a:pt x="844" y="2377"/>
                  </a:lnTo>
                  <a:lnTo>
                    <a:pt x="889" y="2342"/>
                  </a:lnTo>
                  <a:lnTo>
                    <a:pt x="934" y="2307"/>
                  </a:lnTo>
                  <a:lnTo>
                    <a:pt x="937" y="2304"/>
                  </a:lnTo>
                  <a:lnTo>
                    <a:pt x="942" y="2300"/>
                  </a:lnTo>
                  <a:lnTo>
                    <a:pt x="951" y="2293"/>
                  </a:lnTo>
                  <a:lnTo>
                    <a:pt x="962" y="2285"/>
                  </a:lnTo>
                  <a:lnTo>
                    <a:pt x="977" y="2275"/>
                  </a:lnTo>
                  <a:lnTo>
                    <a:pt x="995" y="2264"/>
                  </a:lnTo>
                  <a:lnTo>
                    <a:pt x="1015" y="2253"/>
                  </a:lnTo>
                  <a:lnTo>
                    <a:pt x="1038" y="2241"/>
                  </a:lnTo>
                  <a:lnTo>
                    <a:pt x="1063" y="2231"/>
                  </a:lnTo>
                  <a:lnTo>
                    <a:pt x="1090" y="2220"/>
                  </a:lnTo>
                  <a:lnTo>
                    <a:pt x="1119" y="2212"/>
                  </a:lnTo>
                  <a:lnTo>
                    <a:pt x="1150" y="2205"/>
                  </a:lnTo>
                  <a:lnTo>
                    <a:pt x="1148" y="2203"/>
                  </a:lnTo>
                  <a:lnTo>
                    <a:pt x="1147" y="2201"/>
                  </a:lnTo>
                  <a:lnTo>
                    <a:pt x="1147" y="2199"/>
                  </a:lnTo>
                  <a:lnTo>
                    <a:pt x="1146" y="2199"/>
                  </a:lnTo>
                  <a:lnTo>
                    <a:pt x="1145" y="2122"/>
                  </a:lnTo>
                  <a:lnTo>
                    <a:pt x="1141" y="2050"/>
                  </a:lnTo>
                  <a:lnTo>
                    <a:pt x="1135" y="1983"/>
                  </a:lnTo>
                  <a:lnTo>
                    <a:pt x="1126" y="1921"/>
                  </a:lnTo>
                  <a:lnTo>
                    <a:pt x="1117" y="1864"/>
                  </a:lnTo>
                  <a:lnTo>
                    <a:pt x="1106" y="1811"/>
                  </a:lnTo>
                  <a:lnTo>
                    <a:pt x="1094" y="1763"/>
                  </a:lnTo>
                  <a:lnTo>
                    <a:pt x="1082" y="1720"/>
                  </a:lnTo>
                  <a:lnTo>
                    <a:pt x="1068" y="1681"/>
                  </a:lnTo>
                  <a:lnTo>
                    <a:pt x="1056" y="1646"/>
                  </a:lnTo>
                  <a:lnTo>
                    <a:pt x="1043" y="1615"/>
                  </a:lnTo>
                  <a:lnTo>
                    <a:pt x="1032" y="1590"/>
                  </a:lnTo>
                  <a:lnTo>
                    <a:pt x="1020" y="1568"/>
                  </a:lnTo>
                  <a:lnTo>
                    <a:pt x="1011" y="1550"/>
                  </a:lnTo>
                  <a:lnTo>
                    <a:pt x="1003" y="1536"/>
                  </a:lnTo>
                  <a:lnTo>
                    <a:pt x="997" y="1527"/>
                  </a:lnTo>
                  <a:lnTo>
                    <a:pt x="993" y="1521"/>
                  </a:lnTo>
                  <a:lnTo>
                    <a:pt x="992" y="1519"/>
                  </a:lnTo>
                  <a:lnTo>
                    <a:pt x="881" y="1457"/>
                  </a:lnTo>
                  <a:lnTo>
                    <a:pt x="840" y="1422"/>
                  </a:lnTo>
                  <a:lnTo>
                    <a:pt x="800" y="1383"/>
                  </a:lnTo>
                  <a:lnTo>
                    <a:pt x="764" y="1338"/>
                  </a:lnTo>
                  <a:lnTo>
                    <a:pt x="730" y="1291"/>
                  </a:lnTo>
                  <a:lnTo>
                    <a:pt x="700" y="1241"/>
                  </a:lnTo>
                  <a:lnTo>
                    <a:pt x="672" y="1187"/>
                  </a:lnTo>
                  <a:lnTo>
                    <a:pt x="646" y="1130"/>
                  </a:lnTo>
                  <a:lnTo>
                    <a:pt x="625" y="1070"/>
                  </a:lnTo>
                  <a:lnTo>
                    <a:pt x="606" y="1007"/>
                  </a:lnTo>
                  <a:lnTo>
                    <a:pt x="589" y="942"/>
                  </a:lnTo>
                  <a:lnTo>
                    <a:pt x="576" y="875"/>
                  </a:lnTo>
                  <a:lnTo>
                    <a:pt x="565" y="805"/>
                  </a:lnTo>
                  <a:lnTo>
                    <a:pt x="557" y="733"/>
                  </a:lnTo>
                  <a:lnTo>
                    <a:pt x="552" y="661"/>
                  </a:lnTo>
                  <a:close/>
                  <a:moveTo>
                    <a:pt x="336" y="498"/>
                  </a:moveTo>
                  <a:lnTo>
                    <a:pt x="343" y="588"/>
                  </a:lnTo>
                  <a:lnTo>
                    <a:pt x="354" y="676"/>
                  </a:lnTo>
                  <a:lnTo>
                    <a:pt x="369" y="764"/>
                  </a:lnTo>
                  <a:lnTo>
                    <a:pt x="387" y="849"/>
                  </a:lnTo>
                  <a:lnTo>
                    <a:pt x="410" y="931"/>
                  </a:lnTo>
                  <a:lnTo>
                    <a:pt x="435" y="1012"/>
                  </a:lnTo>
                  <a:lnTo>
                    <a:pt x="465" y="1089"/>
                  </a:lnTo>
                  <a:lnTo>
                    <a:pt x="497" y="1164"/>
                  </a:lnTo>
                  <a:lnTo>
                    <a:pt x="533" y="1235"/>
                  </a:lnTo>
                  <a:lnTo>
                    <a:pt x="572" y="1302"/>
                  </a:lnTo>
                  <a:lnTo>
                    <a:pt x="614" y="1364"/>
                  </a:lnTo>
                  <a:lnTo>
                    <a:pt x="659" y="1423"/>
                  </a:lnTo>
                  <a:lnTo>
                    <a:pt x="706" y="1477"/>
                  </a:lnTo>
                  <a:lnTo>
                    <a:pt x="756" y="1526"/>
                  </a:lnTo>
                  <a:lnTo>
                    <a:pt x="808" y="1569"/>
                  </a:lnTo>
                  <a:lnTo>
                    <a:pt x="915" y="1651"/>
                  </a:lnTo>
                  <a:lnTo>
                    <a:pt x="808" y="1732"/>
                  </a:lnTo>
                  <a:lnTo>
                    <a:pt x="756" y="1776"/>
                  </a:lnTo>
                  <a:lnTo>
                    <a:pt x="706" y="1826"/>
                  </a:lnTo>
                  <a:lnTo>
                    <a:pt x="659" y="1879"/>
                  </a:lnTo>
                  <a:lnTo>
                    <a:pt x="614" y="1937"/>
                  </a:lnTo>
                  <a:lnTo>
                    <a:pt x="572" y="2000"/>
                  </a:lnTo>
                  <a:lnTo>
                    <a:pt x="533" y="2068"/>
                  </a:lnTo>
                  <a:lnTo>
                    <a:pt x="497" y="2138"/>
                  </a:lnTo>
                  <a:lnTo>
                    <a:pt x="465" y="2212"/>
                  </a:lnTo>
                  <a:lnTo>
                    <a:pt x="435" y="2290"/>
                  </a:lnTo>
                  <a:lnTo>
                    <a:pt x="410" y="2370"/>
                  </a:lnTo>
                  <a:lnTo>
                    <a:pt x="387" y="2453"/>
                  </a:lnTo>
                  <a:lnTo>
                    <a:pt x="369" y="2538"/>
                  </a:lnTo>
                  <a:lnTo>
                    <a:pt x="354" y="2625"/>
                  </a:lnTo>
                  <a:lnTo>
                    <a:pt x="343" y="2715"/>
                  </a:lnTo>
                  <a:lnTo>
                    <a:pt x="336" y="2805"/>
                  </a:lnTo>
                  <a:lnTo>
                    <a:pt x="2006" y="2805"/>
                  </a:lnTo>
                  <a:lnTo>
                    <a:pt x="1999" y="2715"/>
                  </a:lnTo>
                  <a:lnTo>
                    <a:pt x="1988" y="2625"/>
                  </a:lnTo>
                  <a:lnTo>
                    <a:pt x="1973" y="2538"/>
                  </a:lnTo>
                  <a:lnTo>
                    <a:pt x="1955" y="2453"/>
                  </a:lnTo>
                  <a:lnTo>
                    <a:pt x="1932" y="2370"/>
                  </a:lnTo>
                  <a:lnTo>
                    <a:pt x="1907" y="2290"/>
                  </a:lnTo>
                  <a:lnTo>
                    <a:pt x="1877" y="2212"/>
                  </a:lnTo>
                  <a:lnTo>
                    <a:pt x="1844" y="2138"/>
                  </a:lnTo>
                  <a:lnTo>
                    <a:pt x="1809" y="2068"/>
                  </a:lnTo>
                  <a:lnTo>
                    <a:pt x="1770" y="2000"/>
                  </a:lnTo>
                  <a:lnTo>
                    <a:pt x="1728" y="1937"/>
                  </a:lnTo>
                  <a:lnTo>
                    <a:pt x="1684" y="1879"/>
                  </a:lnTo>
                  <a:lnTo>
                    <a:pt x="1636" y="1826"/>
                  </a:lnTo>
                  <a:lnTo>
                    <a:pt x="1586" y="1776"/>
                  </a:lnTo>
                  <a:lnTo>
                    <a:pt x="1534" y="1732"/>
                  </a:lnTo>
                  <a:lnTo>
                    <a:pt x="1427" y="1651"/>
                  </a:lnTo>
                  <a:lnTo>
                    <a:pt x="1534" y="1569"/>
                  </a:lnTo>
                  <a:lnTo>
                    <a:pt x="1586" y="1526"/>
                  </a:lnTo>
                  <a:lnTo>
                    <a:pt x="1636" y="1477"/>
                  </a:lnTo>
                  <a:lnTo>
                    <a:pt x="1684" y="1423"/>
                  </a:lnTo>
                  <a:lnTo>
                    <a:pt x="1728" y="1364"/>
                  </a:lnTo>
                  <a:lnTo>
                    <a:pt x="1770" y="1302"/>
                  </a:lnTo>
                  <a:lnTo>
                    <a:pt x="1809" y="1235"/>
                  </a:lnTo>
                  <a:lnTo>
                    <a:pt x="1844" y="1164"/>
                  </a:lnTo>
                  <a:lnTo>
                    <a:pt x="1877" y="1089"/>
                  </a:lnTo>
                  <a:lnTo>
                    <a:pt x="1907" y="1012"/>
                  </a:lnTo>
                  <a:lnTo>
                    <a:pt x="1932" y="931"/>
                  </a:lnTo>
                  <a:lnTo>
                    <a:pt x="1955" y="849"/>
                  </a:lnTo>
                  <a:lnTo>
                    <a:pt x="1973" y="764"/>
                  </a:lnTo>
                  <a:lnTo>
                    <a:pt x="1988" y="676"/>
                  </a:lnTo>
                  <a:lnTo>
                    <a:pt x="1999" y="588"/>
                  </a:lnTo>
                  <a:lnTo>
                    <a:pt x="2006" y="498"/>
                  </a:lnTo>
                  <a:lnTo>
                    <a:pt x="336" y="498"/>
                  </a:lnTo>
                  <a:close/>
                  <a:moveTo>
                    <a:pt x="0" y="0"/>
                  </a:moveTo>
                  <a:lnTo>
                    <a:pt x="2342" y="0"/>
                  </a:lnTo>
                  <a:lnTo>
                    <a:pt x="2342" y="313"/>
                  </a:lnTo>
                  <a:lnTo>
                    <a:pt x="2213" y="313"/>
                  </a:lnTo>
                  <a:lnTo>
                    <a:pt x="2213" y="395"/>
                  </a:lnTo>
                  <a:lnTo>
                    <a:pt x="2210" y="497"/>
                  </a:lnTo>
                  <a:lnTo>
                    <a:pt x="2204" y="596"/>
                  </a:lnTo>
                  <a:lnTo>
                    <a:pt x="2193" y="694"/>
                  </a:lnTo>
                  <a:lnTo>
                    <a:pt x="2176" y="791"/>
                  </a:lnTo>
                  <a:lnTo>
                    <a:pt x="2157" y="885"/>
                  </a:lnTo>
                  <a:lnTo>
                    <a:pt x="2134" y="978"/>
                  </a:lnTo>
                  <a:lnTo>
                    <a:pt x="2105" y="1067"/>
                  </a:lnTo>
                  <a:lnTo>
                    <a:pt x="2073" y="1153"/>
                  </a:lnTo>
                  <a:lnTo>
                    <a:pt x="2039" y="1236"/>
                  </a:lnTo>
                  <a:lnTo>
                    <a:pt x="1999" y="1315"/>
                  </a:lnTo>
                  <a:lnTo>
                    <a:pt x="1957" y="1391"/>
                  </a:lnTo>
                  <a:lnTo>
                    <a:pt x="1910" y="1463"/>
                  </a:lnTo>
                  <a:lnTo>
                    <a:pt x="1861" y="1530"/>
                  </a:lnTo>
                  <a:lnTo>
                    <a:pt x="1808" y="1593"/>
                  </a:lnTo>
                  <a:lnTo>
                    <a:pt x="1753" y="1651"/>
                  </a:lnTo>
                  <a:lnTo>
                    <a:pt x="1808" y="1709"/>
                  </a:lnTo>
                  <a:lnTo>
                    <a:pt x="1861" y="1772"/>
                  </a:lnTo>
                  <a:lnTo>
                    <a:pt x="1910" y="1839"/>
                  </a:lnTo>
                  <a:lnTo>
                    <a:pt x="1957" y="1911"/>
                  </a:lnTo>
                  <a:lnTo>
                    <a:pt x="1999" y="1987"/>
                  </a:lnTo>
                  <a:lnTo>
                    <a:pt x="2039" y="2066"/>
                  </a:lnTo>
                  <a:lnTo>
                    <a:pt x="2073" y="2149"/>
                  </a:lnTo>
                  <a:lnTo>
                    <a:pt x="2105" y="2235"/>
                  </a:lnTo>
                  <a:lnTo>
                    <a:pt x="2134" y="2324"/>
                  </a:lnTo>
                  <a:lnTo>
                    <a:pt x="2157" y="2416"/>
                  </a:lnTo>
                  <a:lnTo>
                    <a:pt x="2176" y="2511"/>
                  </a:lnTo>
                  <a:lnTo>
                    <a:pt x="2193" y="2607"/>
                  </a:lnTo>
                  <a:lnTo>
                    <a:pt x="2204" y="2705"/>
                  </a:lnTo>
                  <a:lnTo>
                    <a:pt x="2210" y="2806"/>
                  </a:lnTo>
                  <a:lnTo>
                    <a:pt x="2213" y="2907"/>
                  </a:lnTo>
                  <a:lnTo>
                    <a:pt x="2213" y="3010"/>
                  </a:lnTo>
                  <a:lnTo>
                    <a:pt x="2342" y="3010"/>
                  </a:lnTo>
                  <a:lnTo>
                    <a:pt x="2342" y="3323"/>
                  </a:lnTo>
                  <a:lnTo>
                    <a:pt x="0" y="3323"/>
                  </a:lnTo>
                  <a:lnTo>
                    <a:pt x="0" y="3010"/>
                  </a:lnTo>
                  <a:lnTo>
                    <a:pt x="130" y="3010"/>
                  </a:lnTo>
                  <a:lnTo>
                    <a:pt x="130" y="2907"/>
                  </a:lnTo>
                  <a:lnTo>
                    <a:pt x="132" y="2806"/>
                  </a:lnTo>
                  <a:lnTo>
                    <a:pt x="139" y="2705"/>
                  </a:lnTo>
                  <a:lnTo>
                    <a:pt x="150" y="2607"/>
                  </a:lnTo>
                  <a:lnTo>
                    <a:pt x="165" y="2511"/>
                  </a:lnTo>
                  <a:lnTo>
                    <a:pt x="185" y="2416"/>
                  </a:lnTo>
                  <a:lnTo>
                    <a:pt x="209" y="2324"/>
                  </a:lnTo>
                  <a:lnTo>
                    <a:pt x="237" y="2235"/>
                  </a:lnTo>
                  <a:lnTo>
                    <a:pt x="269" y="2149"/>
                  </a:lnTo>
                  <a:lnTo>
                    <a:pt x="304" y="2066"/>
                  </a:lnTo>
                  <a:lnTo>
                    <a:pt x="343" y="1987"/>
                  </a:lnTo>
                  <a:lnTo>
                    <a:pt x="386" y="1911"/>
                  </a:lnTo>
                  <a:lnTo>
                    <a:pt x="432" y="1839"/>
                  </a:lnTo>
                  <a:lnTo>
                    <a:pt x="481" y="1772"/>
                  </a:lnTo>
                  <a:lnTo>
                    <a:pt x="534" y="1709"/>
                  </a:lnTo>
                  <a:lnTo>
                    <a:pt x="590" y="1651"/>
                  </a:lnTo>
                  <a:lnTo>
                    <a:pt x="534" y="1593"/>
                  </a:lnTo>
                  <a:lnTo>
                    <a:pt x="481" y="1530"/>
                  </a:lnTo>
                  <a:lnTo>
                    <a:pt x="432" y="1463"/>
                  </a:lnTo>
                  <a:lnTo>
                    <a:pt x="386" y="1391"/>
                  </a:lnTo>
                  <a:lnTo>
                    <a:pt x="343" y="1315"/>
                  </a:lnTo>
                  <a:lnTo>
                    <a:pt x="304" y="1236"/>
                  </a:lnTo>
                  <a:lnTo>
                    <a:pt x="269" y="1153"/>
                  </a:lnTo>
                  <a:lnTo>
                    <a:pt x="237" y="1067"/>
                  </a:lnTo>
                  <a:lnTo>
                    <a:pt x="209" y="978"/>
                  </a:lnTo>
                  <a:lnTo>
                    <a:pt x="185" y="885"/>
                  </a:lnTo>
                  <a:lnTo>
                    <a:pt x="165" y="791"/>
                  </a:lnTo>
                  <a:lnTo>
                    <a:pt x="150" y="694"/>
                  </a:lnTo>
                  <a:lnTo>
                    <a:pt x="139" y="596"/>
                  </a:lnTo>
                  <a:lnTo>
                    <a:pt x="132" y="497"/>
                  </a:lnTo>
                  <a:lnTo>
                    <a:pt x="130" y="395"/>
                  </a:lnTo>
                  <a:lnTo>
                    <a:pt x="130" y="313"/>
                  </a:lnTo>
                  <a:lnTo>
                    <a:pt x="0" y="313"/>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grpSp>
          <p:nvGrpSpPr>
            <p:cNvPr id="45" name="Google Shape;381;p15">
              <a:extLst>
                <a:ext uri="{FF2B5EF4-FFF2-40B4-BE49-F238E27FC236}">
                  <a16:creationId xmlns:a16="http://schemas.microsoft.com/office/drawing/2014/main" id="{B9D4C6A7-11AF-4D0D-A095-CBF72844A563}"/>
                </a:ext>
              </a:extLst>
            </p:cNvPr>
            <p:cNvGrpSpPr/>
            <p:nvPr/>
          </p:nvGrpSpPr>
          <p:grpSpPr>
            <a:xfrm>
              <a:off x="2973895" y="3674910"/>
              <a:ext cx="206764" cy="127904"/>
              <a:chOff x="4276725" y="4691063"/>
              <a:chExt cx="347663" cy="349250"/>
            </a:xfrm>
          </p:grpSpPr>
          <p:sp>
            <p:nvSpPr>
              <p:cNvPr id="132" name="Google Shape;382;p15">
                <a:extLst>
                  <a:ext uri="{FF2B5EF4-FFF2-40B4-BE49-F238E27FC236}">
                    <a16:creationId xmlns:a16="http://schemas.microsoft.com/office/drawing/2014/main" id="{F5190A15-B5A7-4AB4-AC86-F464950C0177}"/>
                  </a:ext>
                </a:extLst>
              </p:cNvPr>
              <p:cNvSpPr/>
              <p:nvPr/>
            </p:nvSpPr>
            <p:spPr>
              <a:xfrm>
                <a:off x="4340225" y="4691063"/>
                <a:ext cx="284163" cy="161925"/>
              </a:xfrm>
              <a:custGeom>
                <a:avLst/>
                <a:gdLst/>
                <a:ahLst/>
                <a:cxnLst/>
                <a:rect l="l" t="t" r="r" b="b"/>
                <a:pathLst>
                  <a:path w="2690" h="1529" extrusionOk="0">
                    <a:moveTo>
                      <a:pt x="2339" y="1139"/>
                    </a:moveTo>
                    <a:lnTo>
                      <a:pt x="2252" y="1266"/>
                    </a:lnTo>
                    <a:lnTo>
                      <a:pt x="2382" y="1266"/>
                    </a:lnTo>
                    <a:lnTo>
                      <a:pt x="2362" y="1202"/>
                    </a:lnTo>
                    <a:lnTo>
                      <a:pt x="2339" y="1139"/>
                    </a:lnTo>
                    <a:close/>
                    <a:moveTo>
                      <a:pt x="2182" y="848"/>
                    </a:moveTo>
                    <a:lnTo>
                      <a:pt x="1904" y="1266"/>
                    </a:lnTo>
                    <a:lnTo>
                      <a:pt x="2007" y="1266"/>
                    </a:lnTo>
                    <a:lnTo>
                      <a:pt x="2236" y="931"/>
                    </a:lnTo>
                    <a:lnTo>
                      <a:pt x="2210" y="889"/>
                    </a:lnTo>
                    <a:lnTo>
                      <a:pt x="2182" y="848"/>
                    </a:lnTo>
                    <a:close/>
                    <a:moveTo>
                      <a:pt x="1945" y="591"/>
                    </a:moveTo>
                    <a:lnTo>
                      <a:pt x="1497" y="1266"/>
                    </a:lnTo>
                    <a:lnTo>
                      <a:pt x="1661" y="1266"/>
                    </a:lnTo>
                    <a:lnTo>
                      <a:pt x="2046" y="686"/>
                    </a:lnTo>
                    <a:lnTo>
                      <a:pt x="1986" y="628"/>
                    </a:lnTo>
                    <a:lnTo>
                      <a:pt x="1945" y="591"/>
                    </a:lnTo>
                    <a:close/>
                    <a:moveTo>
                      <a:pt x="1657" y="403"/>
                    </a:moveTo>
                    <a:lnTo>
                      <a:pt x="1135" y="1190"/>
                    </a:lnTo>
                    <a:lnTo>
                      <a:pt x="1210" y="1266"/>
                    </a:lnTo>
                    <a:lnTo>
                      <a:pt x="1255" y="1266"/>
                    </a:lnTo>
                    <a:lnTo>
                      <a:pt x="1782" y="471"/>
                    </a:lnTo>
                    <a:lnTo>
                      <a:pt x="1721" y="436"/>
                    </a:lnTo>
                    <a:lnTo>
                      <a:pt x="1657" y="403"/>
                    </a:lnTo>
                    <a:close/>
                    <a:moveTo>
                      <a:pt x="615" y="334"/>
                    </a:moveTo>
                    <a:lnTo>
                      <a:pt x="574" y="348"/>
                    </a:lnTo>
                    <a:lnTo>
                      <a:pt x="509" y="374"/>
                    </a:lnTo>
                    <a:lnTo>
                      <a:pt x="445" y="403"/>
                    </a:lnTo>
                    <a:lnTo>
                      <a:pt x="382" y="436"/>
                    </a:lnTo>
                    <a:lnTo>
                      <a:pt x="478" y="530"/>
                    </a:lnTo>
                    <a:lnTo>
                      <a:pt x="615" y="334"/>
                    </a:lnTo>
                    <a:close/>
                    <a:moveTo>
                      <a:pt x="1318" y="289"/>
                    </a:moveTo>
                    <a:lnTo>
                      <a:pt x="883" y="937"/>
                    </a:lnTo>
                    <a:lnTo>
                      <a:pt x="990" y="1045"/>
                    </a:lnTo>
                    <a:lnTo>
                      <a:pt x="1466" y="326"/>
                    </a:lnTo>
                    <a:lnTo>
                      <a:pt x="1392" y="305"/>
                    </a:lnTo>
                    <a:lnTo>
                      <a:pt x="1318" y="289"/>
                    </a:lnTo>
                    <a:close/>
                    <a:moveTo>
                      <a:pt x="1052" y="263"/>
                    </a:moveTo>
                    <a:lnTo>
                      <a:pt x="979" y="265"/>
                    </a:lnTo>
                    <a:lnTo>
                      <a:pt x="906" y="271"/>
                    </a:lnTo>
                    <a:lnTo>
                      <a:pt x="622" y="676"/>
                    </a:lnTo>
                    <a:lnTo>
                      <a:pt x="737" y="792"/>
                    </a:lnTo>
                    <a:lnTo>
                      <a:pt x="1091" y="264"/>
                    </a:lnTo>
                    <a:lnTo>
                      <a:pt x="1052" y="263"/>
                    </a:lnTo>
                    <a:close/>
                    <a:moveTo>
                      <a:pt x="1052" y="0"/>
                    </a:moveTo>
                    <a:lnTo>
                      <a:pt x="1146" y="2"/>
                    </a:lnTo>
                    <a:lnTo>
                      <a:pt x="1239" y="10"/>
                    </a:lnTo>
                    <a:lnTo>
                      <a:pt x="1332" y="23"/>
                    </a:lnTo>
                    <a:lnTo>
                      <a:pt x="1423" y="41"/>
                    </a:lnTo>
                    <a:lnTo>
                      <a:pt x="1512" y="64"/>
                    </a:lnTo>
                    <a:lnTo>
                      <a:pt x="1600" y="92"/>
                    </a:lnTo>
                    <a:lnTo>
                      <a:pt x="1687" y="126"/>
                    </a:lnTo>
                    <a:lnTo>
                      <a:pt x="1771" y="164"/>
                    </a:lnTo>
                    <a:lnTo>
                      <a:pt x="1853" y="206"/>
                    </a:lnTo>
                    <a:lnTo>
                      <a:pt x="1933" y="253"/>
                    </a:lnTo>
                    <a:lnTo>
                      <a:pt x="2009" y="304"/>
                    </a:lnTo>
                    <a:lnTo>
                      <a:pt x="2084" y="361"/>
                    </a:lnTo>
                    <a:lnTo>
                      <a:pt x="2155" y="421"/>
                    </a:lnTo>
                    <a:lnTo>
                      <a:pt x="2223" y="485"/>
                    </a:lnTo>
                    <a:lnTo>
                      <a:pt x="2286" y="554"/>
                    </a:lnTo>
                    <a:lnTo>
                      <a:pt x="2345" y="625"/>
                    </a:lnTo>
                    <a:lnTo>
                      <a:pt x="2400" y="698"/>
                    </a:lnTo>
                    <a:lnTo>
                      <a:pt x="2451" y="776"/>
                    </a:lnTo>
                    <a:lnTo>
                      <a:pt x="2498" y="855"/>
                    </a:lnTo>
                    <a:lnTo>
                      <a:pt x="2540" y="937"/>
                    </a:lnTo>
                    <a:lnTo>
                      <a:pt x="2577" y="1023"/>
                    </a:lnTo>
                    <a:lnTo>
                      <a:pt x="2609" y="1109"/>
                    </a:lnTo>
                    <a:lnTo>
                      <a:pt x="2637" y="1197"/>
                    </a:lnTo>
                    <a:lnTo>
                      <a:pt x="2659" y="1288"/>
                    </a:lnTo>
                    <a:lnTo>
                      <a:pt x="2677" y="1380"/>
                    </a:lnTo>
                    <a:lnTo>
                      <a:pt x="2690" y="1474"/>
                    </a:lnTo>
                    <a:lnTo>
                      <a:pt x="2689" y="1488"/>
                    </a:lnTo>
                    <a:lnTo>
                      <a:pt x="2685" y="1501"/>
                    </a:lnTo>
                    <a:lnTo>
                      <a:pt x="2677" y="1513"/>
                    </a:lnTo>
                    <a:lnTo>
                      <a:pt x="2666" y="1522"/>
                    </a:lnTo>
                    <a:lnTo>
                      <a:pt x="2653" y="1527"/>
                    </a:lnTo>
                    <a:lnTo>
                      <a:pt x="2640" y="1529"/>
                    </a:lnTo>
                    <a:lnTo>
                      <a:pt x="1123" y="1529"/>
                    </a:lnTo>
                    <a:lnTo>
                      <a:pt x="1110" y="1528"/>
                    </a:lnTo>
                    <a:lnTo>
                      <a:pt x="1097" y="1523"/>
                    </a:lnTo>
                    <a:lnTo>
                      <a:pt x="1087" y="1515"/>
                    </a:lnTo>
                    <a:lnTo>
                      <a:pt x="14" y="440"/>
                    </a:lnTo>
                    <a:lnTo>
                      <a:pt x="6" y="429"/>
                    </a:lnTo>
                    <a:lnTo>
                      <a:pt x="1" y="416"/>
                    </a:lnTo>
                    <a:lnTo>
                      <a:pt x="0" y="402"/>
                    </a:lnTo>
                    <a:lnTo>
                      <a:pt x="2" y="388"/>
                    </a:lnTo>
                    <a:lnTo>
                      <a:pt x="9" y="375"/>
                    </a:lnTo>
                    <a:lnTo>
                      <a:pt x="18" y="365"/>
                    </a:lnTo>
                    <a:lnTo>
                      <a:pt x="93" y="308"/>
                    </a:lnTo>
                    <a:lnTo>
                      <a:pt x="171" y="256"/>
                    </a:lnTo>
                    <a:lnTo>
                      <a:pt x="250" y="208"/>
                    </a:lnTo>
                    <a:lnTo>
                      <a:pt x="333" y="166"/>
                    </a:lnTo>
                    <a:lnTo>
                      <a:pt x="417" y="128"/>
                    </a:lnTo>
                    <a:lnTo>
                      <a:pt x="504" y="94"/>
                    </a:lnTo>
                    <a:lnTo>
                      <a:pt x="592" y="65"/>
                    </a:lnTo>
                    <a:lnTo>
                      <a:pt x="682" y="42"/>
                    </a:lnTo>
                    <a:lnTo>
                      <a:pt x="773" y="24"/>
                    </a:lnTo>
                    <a:lnTo>
                      <a:pt x="866" y="10"/>
                    </a:lnTo>
                    <a:lnTo>
                      <a:pt x="958" y="3"/>
                    </a:lnTo>
                    <a:lnTo>
                      <a:pt x="105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33" name="Google Shape;383;p15">
                <a:extLst>
                  <a:ext uri="{FF2B5EF4-FFF2-40B4-BE49-F238E27FC236}">
                    <a16:creationId xmlns:a16="http://schemas.microsoft.com/office/drawing/2014/main" id="{9C44C825-9152-46AA-8347-C7C9E27B1283}"/>
                  </a:ext>
                </a:extLst>
              </p:cNvPr>
              <p:cNvSpPr/>
              <p:nvPr/>
            </p:nvSpPr>
            <p:spPr>
              <a:xfrm>
                <a:off x="4276725" y="4754563"/>
                <a:ext cx="157163" cy="250825"/>
              </a:xfrm>
              <a:custGeom>
                <a:avLst/>
                <a:gdLst/>
                <a:ahLst/>
                <a:cxnLst/>
                <a:rect l="l" t="t" r="r" b="b"/>
                <a:pathLst>
                  <a:path w="1481" h="2369" extrusionOk="0">
                    <a:moveTo>
                      <a:pt x="435" y="383"/>
                    </a:moveTo>
                    <a:lnTo>
                      <a:pt x="403" y="446"/>
                    </a:lnTo>
                    <a:lnTo>
                      <a:pt x="373" y="510"/>
                    </a:lnTo>
                    <a:lnTo>
                      <a:pt x="348" y="575"/>
                    </a:lnTo>
                    <a:lnTo>
                      <a:pt x="322" y="653"/>
                    </a:lnTo>
                    <a:lnTo>
                      <a:pt x="301" y="731"/>
                    </a:lnTo>
                    <a:lnTo>
                      <a:pt x="284" y="810"/>
                    </a:lnTo>
                    <a:lnTo>
                      <a:pt x="273" y="891"/>
                    </a:lnTo>
                    <a:lnTo>
                      <a:pt x="266" y="972"/>
                    </a:lnTo>
                    <a:lnTo>
                      <a:pt x="263" y="1053"/>
                    </a:lnTo>
                    <a:lnTo>
                      <a:pt x="266" y="1148"/>
                    </a:lnTo>
                    <a:lnTo>
                      <a:pt x="276" y="1241"/>
                    </a:lnTo>
                    <a:lnTo>
                      <a:pt x="291" y="1333"/>
                    </a:lnTo>
                    <a:lnTo>
                      <a:pt x="312" y="1423"/>
                    </a:lnTo>
                    <a:lnTo>
                      <a:pt x="340" y="1512"/>
                    </a:lnTo>
                    <a:lnTo>
                      <a:pt x="373" y="1598"/>
                    </a:lnTo>
                    <a:lnTo>
                      <a:pt x="413" y="1683"/>
                    </a:lnTo>
                    <a:lnTo>
                      <a:pt x="448" y="1748"/>
                    </a:lnTo>
                    <a:lnTo>
                      <a:pt x="487" y="1811"/>
                    </a:lnTo>
                    <a:lnTo>
                      <a:pt x="529" y="1872"/>
                    </a:lnTo>
                    <a:lnTo>
                      <a:pt x="574" y="1931"/>
                    </a:lnTo>
                    <a:lnTo>
                      <a:pt x="624" y="1988"/>
                    </a:lnTo>
                    <a:lnTo>
                      <a:pt x="1162" y="1111"/>
                    </a:lnTo>
                    <a:lnTo>
                      <a:pt x="435" y="383"/>
                    </a:lnTo>
                    <a:close/>
                    <a:moveTo>
                      <a:pt x="401" y="0"/>
                    </a:moveTo>
                    <a:lnTo>
                      <a:pt x="415" y="1"/>
                    </a:lnTo>
                    <a:lnTo>
                      <a:pt x="428" y="6"/>
                    </a:lnTo>
                    <a:lnTo>
                      <a:pt x="439" y="15"/>
                    </a:lnTo>
                    <a:lnTo>
                      <a:pt x="1466" y="1043"/>
                    </a:lnTo>
                    <a:lnTo>
                      <a:pt x="1475" y="1054"/>
                    </a:lnTo>
                    <a:lnTo>
                      <a:pt x="1480" y="1067"/>
                    </a:lnTo>
                    <a:lnTo>
                      <a:pt x="1481" y="1081"/>
                    </a:lnTo>
                    <a:lnTo>
                      <a:pt x="1479" y="1094"/>
                    </a:lnTo>
                    <a:lnTo>
                      <a:pt x="1474" y="1106"/>
                    </a:lnTo>
                    <a:lnTo>
                      <a:pt x="713" y="2345"/>
                    </a:lnTo>
                    <a:lnTo>
                      <a:pt x="704" y="2356"/>
                    </a:lnTo>
                    <a:lnTo>
                      <a:pt x="692" y="2364"/>
                    </a:lnTo>
                    <a:lnTo>
                      <a:pt x="679" y="2368"/>
                    </a:lnTo>
                    <a:lnTo>
                      <a:pt x="670" y="2369"/>
                    </a:lnTo>
                    <a:lnTo>
                      <a:pt x="654" y="2366"/>
                    </a:lnTo>
                    <a:lnTo>
                      <a:pt x="639" y="2359"/>
                    </a:lnTo>
                    <a:lnTo>
                      <a:pt x="564" y="2298"/>
                    </a:lnTo>
                    <a:lnTo>
                      <a:pt x="494" y="2234"/>
                    </a:lnTo>
                    <a:lnTo>
                      <a:pt x="429" y="2166"/>
                    </a:lnTo>
                    <a:lnTo>
                      <a:pt x="368" y="2094"/>
                    </a:lnTo>
                    <a:lnTo>
                      <a:pt x="311" y="2020"/>
                    </a:lnTo>
                    <a:lnTo>
                      <a:pt x="259" y="1944"/>
                    </a:lnTo>
                    <a:lnTo>
                      <a:pt x="211" y="1863"/>
                    </a:lnTo>
                    <a:lnTo>
                      <a:pt x="167" y="1781"/>
                    </a:lnTo>
                    <a:lnTo>
                      <a:pt x="128" y="1696"/>
                    </a:lnTo>
                    <a:lnTo>
                      <a:pt x="95" y="1610"/>
                    </a:lnTo>
                    <a:lnTo>
                      <a:pt x="66" y="1521"/>
                    </a:lnTo>
                    <a:lnTo>
                      <a:pt x="43" y="1430"/>
                    </a:lnTo>
                    <a:lnTo>
                      <a:pt x="24" y="1338"/>
                    </a:lnTo>
                    <a:lnTo>
                      <a:pt x="11" y="1244"/>
                    </a:lnTo>
                    <a:lnTo>
                      <a:pt x="3" y="1150"/>
                    </a:lnTo>
                    <a:lnTo>
                      <a:pt x="0" y="1053"/>
                    </a:lnTo>
                    <a:lnTo>
                      <a:pt x="3" y="960"/>
                    </a:lnTo>
                    <a:lnTo>
                      <a:pt x="11" y="867"/>
                    </a:lnTo>
                    <a:lnTo>
                      <a:pt x="24" y="775"/>
                    </a:lnTo>
                    <a:lnTo>
                      <a:pt x="42" y="684"/>
                    </a:lnTo>
                    <a:lnTo>
                      <a:pt x="66" y="593"/>
                    </a:lnTo>
                    <a:lnTo>
                      <a:pt x="94" y="505"/>
                    </a:lnTo>
                    <a:lnTo>
                      <a:pt x="127" y="419"/>
                    </a:lnTo>
                    <a:lnTo>
                      <a:pt x="165" y="333"/>
                    </a:lnTo>
                    <a:lnTo>
                      <a:pt x="209" y="251"/>
                    </a:lnTo>
                    <a:lnTo>
                      <a:pt x="256" y="170"/>
                    </a:lnTo>
                    <a:lnTo>
                      <a:pt x="308" y="93"/>
                    </a:lnTo>
                    <a:lnTo>
                      <a:pt x="364" y="19"/>
                    </a:lnTo>
                    <a:lnTo>
                      <a:pt x="374" y="9"/>
                    </a:lnTo>
                    <a:lnTo>
                      <a:pt x="387" y="3"/>
                    </a:lnTo>
                    <a:lnTo>
                      <a:pt x="401"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34" name="Google Shape;384;p15">
                <a:extLst>
                  <a:ext uri="{FF2B5EF4-FFF2-40B4-BE49-F238E27FC236}">
                    <a16:creationId xmlns:a16="http://schemas.microsoft.com/office/drawing/2014/main" id="{E47416A3-A026-48BA-833D-802F7B40462A}"/>
                  </a:ext>
                </a:extLst>
              </p:cNvPr>
              <p:cNvSpPr/>
              <p:nvPr/>
            </p:nvSpPr>
            <p:spPr>
              <a:xfrm>
                <a:off x="4373563" y="4878388"/>
                <a:ext cx="250825" cy="161925"/>
              </a:xfrm>
              <a:custGeom>
                <a:avLst/>
                <a:gdLst/>
                <a:ahLst/>
                <a:cxnLst/>
                <a:rect l="l" t="t" r="r" b="b"/>
                <a:pathLst>
                  <a:path w="2375" h="1530" extrusionOk="0">
                    <a:moveTo>
                      <a:pt x="832" y="0"/>
                    </a:moveTo>
                    <a:lnTo>
                      <a:pt x="2325" y="0"/>
                    </a:lnTo>
                    <a:lnTo>
                      <a:pt x="2338" y="2"/>
                    </a:lnTo>
                    <a:lnTo>
                      <a:pt x="2351" y="8"/>
                    </a:lnTo>
                    <a:lnTo>
                      <a:pt x="2362" y="17"/>
                    </a:lnTo>
                    <a:lnTo>
                      <a:pt x="2370" y="29"/>
                    </a:lnTo>
                    <a:lnTo>
                      <a:pt x="2374" y="42"/>
                    </a:lnTo>
                    <a:lnTo>
                      <a:pt x="2375" y="56"/>
                    </a:lnTo>
                    <a:lnTo>
                      <a:pt x="2362" y="150"/>
                    </a:lnTo>
                    <a:lnTo>
                      <a:pt x="2344" y="242"/>
                    </a:lnTo>
                    <a:lnTo>
                      <a:pt x="2322" y="333"/>
                    </a:lnTo>
                    <a:lnTo>
                      <a:pt x="2294" y="421"/>
                    </a:lnTo>
                    <a:lnTo>
                      <a:pt x="2262" y="507"/>
                    </a:lnTo>
                    <a:lnTo>
                      <a:pt x="2225" y="592"/>
                    </a:lnTo>
                    <a:lnTo>
                      <a:pt x="2183" y="674"/>
                    </a:lnTo>
                    <a:lnTo>
                      <a:pt x="2136" y="754"/>
                    </a:lnTo>
                    <a:lnTo>
                      <a:pt x="2085" y="831"/>
                    </a:lnTo>
                    <a:lnTo>
                      <a:pt x="2030" y="905"/>
                    </a:lnTo>
                    <a:lnTo>
                      <a:pt x="1971" y="976"/>
                    </a:lnTo>
                    <a:lnTo>
                      <a:pt x="1908" y="1045"/>
                    </a:lnTo>
                    <a:lnTo>
                      <a:pt x="1840" y="1109"/>
                    </a:lnTo>
                    <a:lnTo>
                      <a:pt x="1769" y="1169"/>
                    </a:lnTo>
                    <a:lnTo>
                      <a:pt x="1694" y="1226"/>
                    </a:lnTo>
                    <a:lnTo>
                      <a:pt x="1618" y="1277"/>
                    </a:lnTo>
                    <a:lnTo>
                      <a:pt x="1538" y="1324"/>
                    </a:lnTo>
                    <a:lnTo>
                      <a:pt x="1456" y="1366"/>
                    </a:lnTo>
                    <a:lnTo>
                      <a:pt x="1372" y="1404"/>
                    </a:lnTo>
                    <a:lnTo>
                      <a:pt x="1285" y="1437"/>
                    </a:lnTo>
                    <a:lnTo>
                      <a:pt x="1197" y="1465"/>
                    </a:lnTo>
                    <a:lnTo>
                      <a:pt x="1108" y="1488"/>
                    </a:lnTo>
                    <a:lnTo>
                      <a:pt x="1017" y="1506"/>
                    </a:lnTo>
                    <a:lnTo>
                      <a:pt x="924" y="1519"/>
                    </a:lnTo>
                    <a:lnTo>
                      <a:pt x="831" y="1527"/>
                    </a:lnTo>
                    <a:lnTo>
                      <a:pt x="737" y="1530"/>
                    </a:lnTo>
                    <a:lnTo>
                      <a:pt x="644" y="1527"/>
                    </a:lnTo>
                    <a:lnTo>
                      <a:pt x="553" y="1520"/>
                    </a:lnTo>
                    <a:lnTo>
                      <a:pt x="462" y="1507"/>
                    </a:lnTo>
                    <a:lnTo>
                      <a:pt x="373" y="1490"/>
                    </a:lnTo>
                    <a:lnTo>
                      <a:pt x="285" y="1468"/>
                    </a:lnTo>
                    <a:lnTo>
                      <a:pt x="199" y="1440"/>
                    </a:lnTo>
                    <a:lnTo>
                      <a:pt x="113" y="1407"/>
                    </a:lnTo>
                    <a:lnTo>
                      <a:pt x="29" y="1370"/>
                    </a:lnTo>
                    <a:lnTo>
                      <a:pt x="17" y="1362"/>
                    </a:lnTo>
                    <a:lnTo>
                      <a:pt x="8" y="1352"/>
                    </a:lnTo>
                    <a:lnTo>
                      <a:pt x="2" y="1339"/>
                    </a:lnTo>
                    <a:lnTo>
                      <a:pt x="0" y="1325"/>
                    </a:lnTo>
                    <a:lnTo>
                      <a:pt x="2" y="1311"/>
                    </a:lnTo>
                    <a:lnTo>
                      <a:pt x="8" y="1298"/>
                    </a:lnTo>
                    <a:lnTo>
                      <a:pt x="789" y="24"/>
                    </a:lnTo>
                    <a:lnTo>
                      <a:pt x="798" y="14"/>
                    </a:lnTo>
                    <a:lnTo>
                      <a:pt x="808" y="7"/>
                    </a:lnTo>
                    <a:lnTo>
                      <a:pt x="820" y="2"/>
                    </a:lnTo>
                    <a:lnTo>
                      <a:pt x="83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grpSp>
        <p:grpSp>
          <p:nvGrpSpPr>
            <p:cNvPr id="46" name="Google Shape;385;p15">
              <a:extLst>
                <a:ext uri="{FF2B5EF4-FFF2-40B4-BE49-F238E27FC236}">
                  <a16:creationId xmlns:a16="http://schemas.microsoft.com/office/drawing/2014/main" id="{C16BE208-78E4-4F11-8AA8-3DB2C9E32A2E}"/>
                </a:ext>
              </a:extLst>
            </p:cNvPr>
            <p:cNvGrpSpPr/>
            <p:nvPr/>
          </p:nvGrpSpPr>
          <p:grpSpPr>
            <a:xfrm>
              <a:off x="2966331" y="3126563"/>
              <a:ext cx="221891" cy="139849"/>
              <a:chOff x="5509038" y="2829908"/>
              <a:chExt cx="376386" cy="373901"/>
            </a:xfrm>
          </p:grpSpPr>
          <p:sp>
            <p:nvSpPr>
              <p:cNvPr id="129" name="Google Shape;386;p15">
                <a:extLst>
                  <a:ext uri="{FF2B5EF4-FFF2-40B4-BE49-F238E27FC236}">
                    <a16:creationId xmlns:a16="http://schemas.microsoft.com/office/drawing/2014/main" id="{20BF7FFB-C400-45DC-A456-1D5DF23F60F4}"/>
                  </a:ext>
                </a:extLst>
              </p:cNvPr>
              <p:cNvSpPr/>
              <p:nvPr/>
            </p:nvSpPr>
            <p:spPr>
              <a:xfrm>
                <a:off x="5509038" y="2887049"/>
                <a:ext cx="318002" cy="316760"/>
              </a:xfrm>
              <a:custGeom>
                <a:avLst/>
                <a:gdLst/>
                <a:ahLst/>
                <a:cxnLst/>
                <a:rect l="l" t="t" r="r" b="b"/>
                <a:pathLst>
                  <a:path w="2818" h="2801" extrusionOk="0">
                    <a:moveTo>
                      <a:pt x="753" y="0"/>
                    </a:moveTo>
                    <a:lnTo>
                      <a:pt x="830" y="2"/>
                    </a:lnTo>
                    <a:lnTo>
                      <a:pt x="910" y="10"/>
                    </a:lnTo>
                    <a:lnTo>
                      <a:pt x="991" y="24"/>
                    </a:lnTo>
                    <a:lnTo>
                      <a:pt x="1073" y="41"/>
                    </a:lnTo>
                    <a:lnTo>
                      <a:pt x="1156" y="65"/>
                    </a:lnTo>
                    <a:lnTo>
                      <a:pt x="1240" y="93"/>
                    </a:lnTo>
                    <a:lnTo>
                      <a:pt x="1323" y="127"/>
                    </a:lnTo>
                    <a:lnTo>
                      <a:pt x="1408" y="164"/>
                    </a:lnTo>
                    <a:lnTo>
                      <a:pt x="1492" y="207"/>
                    </a:lnTo>
                    <a:lnTo>
                      <a:pt x="1577" y="254"/>
                    </a:lnTo>
                    <a:lnTo>
                      <a:pt x="1660" y="305"/>
                    </a:lnTo>
                    <a:lnTo>
                      <a:pt x="1744" y="360"/>
                    </a:lnTo>
                    <a:lnTo>
                      <a:pt x="1724" y="379"/>
                    </a:lnTo>
                    <a:lnTo>
                      <a:pt x="1667" y="440"/>
                    </a:lnTo>
                    <a:lnTo>
                      <a:pt x="1615" y="500"/>
                    </a:lnTo>
                    <a:lnTo>
                      <a:pt x="1570" y="563"/>
                    </a:lnTo>
                    <a:lnTo>
                      <a:pt x="1530" y="624"/>
                    </a:lnTo>
                    <a:lnTo>
                      <a:pt x="1456" y="576"/>
                    </a:lnTo>
                    <a:lnTo>
                      <a:pt x="1383" y="532"/>
                    </a:lnTo>
                    <a:lnTo>
                      <a:pt x="1309" y="493"/>
                    </a:lnTo>
                    <a:lnTo>
                      <a:pt x="1236" y="457"/>
                    </a:lnTo>
                    <a:lnTo>
                      <a:pt x="1163" y="426"/>
                    </a:lnTo>
                    <a:lnTo>
                      <a:pt x="1092" y="400"/>
                    </a:lnTo>
                    <a:lnTo>
                      <a:pt x="1021" y="378"/>
                    </a:lnTo>
                    <a:lnTo>
                      <a:pt x="952" y="361"/>
                    </a:lnTo>
                    <a:lnTo>
                      <a:pt x="884" y="348"/>
                    </a:lnTo>
                    <a:lnTo>
                      <a:pt x="817" y="340"/>
                    </a:lnTo>
                    <a:lnTo>
                      <a:pt x="753" y="338"/>
                    </a:lnTo>
                    <a:lnTo>
                      <a:pt x="697" y="340"/>
                    </a:lnTo>
                    <a:lnTo>
                      <a:pt x="646" y="346"/>
                    </a:lnTo>
                    <a:lnTo>
                      <a:pt x="598" y="358"/>
                    </a:lnTo>
                    <a:lnTo>
                      <a:pt x="554" y="372"/>
                    </a:lnTo>
                    <a:lnTo>
                      <a:pt x="514" y="392"/>
                    </a:lnTo>
                    <a:lnTo>
                      <a:pt x="477" y="416"/>
                    </a:lnTo>
                    <a:lnTo>
                      <a:pt x="445" y="444"/>
                    </a:lnTo>
                    <a:lnTo>
                      <a:pt x="419" y="474"/>
                    </a:lnTo>
                    <a:lnTo>
                      <a:pt x="396" y="508"/>
                    </a:lnTo>
                    <a:lnTo>
                      <a:pt x="377" y="547"/>
                    </a:lnTo>
                    <a:lnTo>
                      <a:pt x="362" y="590"/>
                    </a:lnTo>
                    <a:lnTo>
                      <a:pt x="352" y="635"/>
                    </a:lnTo>
                    <a:lnTo>
                      <a:pt x="344" y="684"/>
                    </a:lnTo>
                    <a:lnTo>
                      <a:pt x="341" y="736"/>
                    </a:lnTo>
                    <a:lnTo>
                      <a:pt x="343" y="791"/>
                    </a:lnTo>
                    <a:lnTo>
                      <a:pt x="348" y="849"/>
                    </a:lnTo>
                    <a:lnTo>
                      <a:pt x="357" y="908"/>
                    </a:lnTo>
                    <a:lnTo>
                      <a:pt x="371" y="970"/>
                    </a:lnTo>
                    <a:lnTo>
                      <a:pt x="388" y="1035"/>
                    </a:lnTo>
                    <a:lnTo>
                      <a:pt x="409" y="1100"/>
                    </a:lnTo>
                    <a:lnTo>
                      <a:pt x="436" y="1168"/>
                    </a:lnTo>
                    <a:lnTo>
                      <a:pt x="465" y="1236"/>
                    </a:lnTo>
                    <a:lnTo>
                      <a:pt x="499" y="1306"/>
                    </a:lnTo>
                    <a:lnTo>
                      <a:pt x="538" y="1377"/>
                    </a:lnTo>
                    <a:lnTo>
                      <a:pt x="580" y="1449"/>
                    </a:lnTo>
                    <a:lnTo>
                      <a:pt x="627" y="1520"/>
                    </a:lnTo>
                    <a:lnTo>
                      <a:pt x="678" y="1592"/>
                    </a:lnTo>
                    <a:lnTo>
                      <a:pt x="734" y="1665"/>
                    </a:lnTo>
                    <a:lnTo>
                      <a:pt x="794" y="1737"/>
                    </a:lnTo>
                    <a:lnTo>
                      <a:pt x="859" y="1807"/>
                    </a:lnTo>
                    <a:lnTo>
                      <a:pt x="927" y="1879"/>
                    </a:lnTo>
                    <a:lnTo>
                      <a:pt x="996" y="1945"/>
                    </a:lnTo>
                    <a:lnTo>
                      <a:pt x="1066" y="2007"/>
                    </a:lnTo>
                    <a:lnTo>
                      <a:pt x="1138" y="2066"/>
                    </a:lnTo>
                    <a:lnTo>
                      <a:pt x="1210" y="2123"/>
                    </a:lnTo>
                    <a:lnTo>
                      <a:pt x="1284" y="2173"/>
                    </a:lnTo>
                    <a:lnTo>
                      <a:pt x="1357" y="2222"/>
                    </a:lnTo>
                    <a:lnTo>
                      <a:pt x="1431" y="2266"/>
                    </a:lnTo>
                    <a:lnTo>
                      <a:pt x="1504" y="2306"/>
                    </a:lnTo>
                    <a:lnTo>
                      <a:pt x="1578" y="2342"/>
                    </a:lnTo>
                    <a:lnTo>
                      <a:pt x="1651" y="2373"/>
                    </a:lnTo>
                    <a:lnTo>
                      <a:pt x="1723" y="2400"/>
                    </a:lnTo>
                    <a:lnTo>
                      <a:pt x="1795" y="2422"/>
                    </a:lnTo>
                    <a:lnTo>
                      <a:pt x="1865" y="2440"/>
                    </a:lnTo>
                    <a:lnTo>
                      <a:pt x="1933" y="2452"/>
                    </a:lnTo>
                    <a:lnTo>
                      <a:pt x="2000" y="2461"/>
                    </a:lnTo>
                    <a:lnTo>
                      <a:pt x="2065" y="2463"/>
                    </a:lnTo>
                    <a:lnTo>
                      <a:pt x="2119" y="2461"/>
                    </a:lnTo>
                    <a:lnTo>
                      <a:pt x="2171" y="2454"/>
                    </a:lnTo>
                    <a:lnTo>
                      <a:pt x="2220" y="2443"/>
                    </a:lnTo>
                    <a:lnTo>
                      <a:pt x="2264" y="2428"/>
                    </a:lnTo>
                    <a:lnTo>
                      <a:pt x="2303" y="2409"/>
                    </a:lnTo>
                    <a:lnTo>
                      <a:pt x="2340" y="2385"/>
                    </a:lnTo>
                    <a:lnTo>
                      <a:pt x="2371" y="2357"/>
                    </a:lnTo>
                    <a:lnTo>
                      <a:pt x="2399" y="2326"/>
                    </a:lnTo>
                    <a:lnTo>
                      <a:pt x="2421" y="2293"/>
                    </a:lnTo>
                    <a:lnTo>
                      <a:pt x="2439" y="2256"/>
                    </a:lnTo>
                    <a:lnTo>
                      <a:pt x="2455" y="2214"/>
                    </a:lnTo>
                    <a:lnTo>
                      <a:pt x="2467" y="2170"/>
                    </a:lnTo>
                    <a:lnTo>
                      <a:pt x="2474" y="2123"/>
                    </a:lnTo>
                    <a:lnTo>
                      <a:pt x="2477" y="2073"/>
                    </a:lnTo>
                    <a:lnTo>
                      <a:pt x="2477" y="2020"/>
                    </a:lnTo>
                    <a:lnTo>
                      <a:pt x="2473" y="1964"/>
                    </a:lnTo>
                    <a:lnTo>
                      <a:pt x="2465" y="1906"/>
                    </a:lnTo>
                    <a:lnTo>
                      <a:pt x="2453" y="1847"/>
                    </a:lnTo>
                    <a:lnTo>
                      <a:pt x="2436" y="1785"/>
                    </a:lnTo>
                    <a:lnTo>
                      <a:pt x="2410" y="1701"/>
                    </a:lnTo>
                    <a:lnTo>
                      <a:pt x="2377" y="1618"/>
                    </a:lnTo>
                    <a:lnTo>
                      <a:pt x="2338" y="1533"/>
                    </a:lnTo>
                    <a:lnTo>
                      <a:pt x="2294" y="1449"/>
                    </a:lnTo>
                    <a:lnTo>
                      <a:pt x="2245" y="1364"/>
                    </a:lnTo>
                    <a:lnTo>
                      <a:pt x="2190" y="1280"/>
                    </a:lnTo>
                    <a:lnTo>
                      <a:pt x="2252" y="1241"/>
                    </a:lnTo>
                    <a:lnTo>
                      <a:pt x="2314" y="1195"/>
                    </a:lnTo>
                    <a:lnTo>
                      <a:pt x="2376" y="1144"/>
                    </a:lnTo>
                    <a:lnTo>
                      <a:pt x="2436" y="1087"/>
                    </a:lnTo>
                    <a:lnTo>
                      <a:pt x="2455" y="1068"/>
                    </a:lnTo>
                    <a:lnTo>
                      <a:pt x="2514" y="1155"/>
                    </a:lnTo>
                    <a:lnTo>
                      <a:pt x="2568" y="1244"/>
                    </a:lnTo>
                    <a:lnTo>
                      <a:pt x="2617" y="1333"/>
                    </a:lnTo>
                    <a:lnTo>
                      <a:pt x="2662" y="1424"/>
                    </a:lnTo>
                    <a:lnTo>
                      <a:pt x="2701" y="1513"/>
                    </a:lnTo>
                    <a:lnTo>
                      <a:pt x="2736" y="1603"/>
                    </a:lnTo>
                    <a:lnTo>
                      <a:pt x="2764" y="1692"/>
                    </a:lnTo>
                    <a:lnTo>
                      <a:pt x="2785" y="1772"/>
                    </a:lnTo>
                    <a:lnTo>
                      <a:pt x="2801" y="1850"/>
                    </a:lnTo>
                    <a:lnTo>
                      <a:pt x="2812" y="1927"/>
                    </a:lnTo>
                    <a:lnTo>
                      <a:pt x="2817" y="2001"/>
                    </a:lnTo>
                    <a:lnTo>
                      <a:pt x="2818" y="2073"/>
                    </a:lnTo>
                    <a:lnTo>
                      <a:pt x="2815" y="2142"/>
                    </a:lnTo>
                    <a:lnTo>
                      <a:pt x="2807" y="2209"/>
                    </a:lnTo>
                    <a:lnTo>
                      <a:pt x="2793" y="2273"/>
                    </a:lnTo>
                    <a:lnTo>
                      <a:pt x="2774" y="2335"/>
                    </a:lnTo>
                    <a:lnTo>
                      <a:pt x="2751" y="2393"/>
                    </a:lnTo>
                    <a:lnTo>
                      <a:pt x="2724" y="2449"/>
                    </a:lnTo>
                    <a:lnTo>
                      <a:pt x="2692" y="2501"/>
                    </a:lnTo>
                    <a:lnTo>
                      <a:pt x="2654" y="2550"/>
                    </a:lnTo>
                    <a:lnTo>
                      <a:pt x="2612" y="2596"/>
                    </a:lnTo>
                    <a:lnTo>
                      <a:pt x="2570" y="2634"/>
                    </a:lnTo>
                    <a:lnTo>
                      <a:pt x="2525" y="2669"/>
                    </a:lnTo>
                    <a:lnTo>
                      <a:pt x="2477" y="2700"/>
                    </a:lnTo>
                    <a:lnTo>
                      <a:pt x="2426" y="2726"/>
                    </a:lnTo>
                    <a:lnTo>
                      <a:pt x="2371" y="2749"/>
                    </a:lnTo>
                    <a:lnTo>
                      <a:pt x="2315" y="2767"/>
                    </a:lnTo>
                    <a:lnTo>
                      <a:pt x="2256" y="2782"/>
                    </a:lnTo>
                    <a:lnTo>
                      <a:pt x="2194" y="2792"/>
                    </a:lnTo>
                    <a:lnTo>
                      <a:pt x="2131" y="2799"/>
                    </a:lnTo>
                    <a:lnTo>
                      <a:pt x="2065" y="2801"/>
                    </a:lnTo>
                    <a:lnTo>
                      <a:pt x="1982" y="2799"/>
                    </a:lnTo>
                    <a:lnTo>
                      <a:pt x="1898" y="2789"/>
                    </a:lnTo>
                    <a:lnTo>
                      <a:pt x="1813" y="2775"/>
                    </a:lnTo>
                    <a:lnTo>
                      <a:pt x="1727" y="2755"/>
                    </a:lnTo>
                    <a:lnTo>
                      <a:pt x="1640" y="2729"/>
                    </a:lnTo>
                    <a:lnTo>
                      <a:pt x="1552" y="2698"/>
                    </a:lnTo>
                    <a:lnTo>
                      <a:pt x="1464" y="2661"/>
                    </a:lnTo>
                    <a:lnTo>
                      <a:pt x="1375" y="2620"/>
                    </a:lnTo>
                    <a:lnTo>
                      <a:pt x="1286" y="2574"/>
                    </a:lnTo>
                    <a:lnTo>
                      <a:pt x="1198" y="2522"/>
                    </a:lnTo>
                    <a:lnTo>
                      <a:pt x="1110" y="2466"/>
                    </a:lnTo>
                    <a:lnTo>
                      <a:pt x="1022" y="2405"/>
                    </a:lnTo>
                    <a:lnTo>
                      <a:pt x="936" y="2340"/>
                    </a:lnTo>
                    <a:lnTo>
                      <a:pt x="851" y="2270"/>
                    </a:lnTo>
                    <a:lnTo>
                      <a:pt x="767" y="2196"/>
                    </a:lnTo>
                    <a:lnTo>
                      <a:pt x="686" y="2118"/>
                    </a:lnTo>
                    <a:lnTo>
                      <a:pt x="616" y="2046"/>
                    </a:lnTo>
                    <a:lnTo>
                      <a:pt x="549" y="1972"/>
                    </a:lnTo>
                    <a:lnTo>
                      <a:pt x="486" y="1897"/>
                    </a:lnTo>
                    <a:lnTo>
                      <a:pt x="426" y="1822"/>
                    </a:lnTo>
                    <a:lnTo>
                      <a:pt x="370" y="1746"/>
                    </a:lnTo>
                    <a:lnTo>
                      <a:pt x="317" y="1669"/>
                    </a:lnTo>
                    <a:lnTo>
                      <a:pt x="269" y="1592"/>
                    </a:lnTo>
                    <a:lnTo>
                      <a:pt x="225" y="1515"/>
                    </a:lnTo>
                    <a:lnTo>
                      <a:pt x="184" y="1438"/>
                    </a:lnTo>
                    <a:lnTo>
                      <a:pt x="148" y="1362"/>
                    </a:lnTo>
                    <a:lnTo>
                      <a:pt x="114" y="1285"/>
                    </a:lnTo>
                    <a:lnTo>
                      <a:pt x="86" y="1209"/>
                    </a:lnTo>
                    <a:lnTo>
                      <a:pt x="61" y="1135"/>
                    </a:lnTo>
                    <a:lnTo>
                      <a:pt x="41" y="1061"/>
                    </a:lnTo>
                    <a:lnTo>
                      <a:pt x="24" y="987"/>
                    </a:lnTo>
                    <a:lnTo>
                      <a:pt x="12" y="915"/>
                    </a:lnTo>
                    <a:lnTo>
                      <a:pt x="3" y="844"/>
                    </a:lnTo>
                    <a:lnTo>
                      <a:pt x="0" y="776"/>
                    </a:lnTo>
                    <a:lnTo>
                      <a:pt x="0" y="708"/>
                    </a:lnTo>
                    <a:lnTo>
                      <a:pt x="5" y="643"/>
                    </a:lnTo>
                    <a:lnTo>
                      <a:pt x="14" y="579"/>
                    </a:lnTo>
                    <a:lnTo>
                      <a:pt x="27" y="518"/>
                    </a:lnTo>
                    <a:lnTo>
                      <a:pt x="46" y="459"/>
                    </a:lnTo>
                    <a:lnTo>
                      <a:pt x="68" y="401"/>
                    </a:lnTo>
                    <a:lnTo>
                      <a:pt x="95" y="348"/>
                    </a:lnTo>
                    <a:lnTo>
                      <a:pt x="127" y="297"/>
                    </a:lnTo>
                    <a:lnTo>
                      <a:pt x="163" y="249"/>
                    </a:lnTo>
                    <a:lnTo>
                      <a:pt x="204" y="205"/>
                    </a:lnTo>
                    <a:lnTo>
                      <a:pt x="247" y="166"/>
                    </a:lnTo>
                    <a:lnTo>
                      <a:pt x="292" y="132"/>
                    </a:lnTo>
                    <a:lnTo>
                      <a:pt x="340" y="101"/>
                    </a:lnTo>
                    <a:lnTo>
                      <a:pt x="392" y="75"/>
                    </a:lnTo>
                    <a:lnTo>
                      <a:pt x="445" y="52"/>
                    </a:lnTo>
                    <a:lnTo>
                      <a:pt x="501" y="33"/>
                    </a:lnTo>
                    <a:lnTo>
                      <a:pt x="561" y="19"/>
                    </a:lnTo>
                    <a:lnTo>
                      <a:pt x="623" y="8"/>
                    </a:lnTo>
                    <a:lnTo>
                      <a:pt x="687" y="2"/>
                    </a:lnTo>
                    <a:lnTo>
                      <a:pt x="753"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30" name="Google Shape;387;p15">
                <a:extLst>
                  <a:ext uri="{FF2B5EF4-FFF2-40B4-BE49-F238E27FC236}">
                    <a16:creationId xmlns:a16="http://schemas.microsoft.com/office/drawing/2014/main" id="{47DF79CB-5F2F-449D-90F1-70BABCEB6FCA}"/>
                  </a:ext>
                </a:extLst>
              </p:cNvPr>
              <p:cNvSpPr/>
              <p:nvPr/>
            </p:nvSpPr>
            <p:spPr>
              <a:xfrm>
                <a:off x="5589781" y="2954127"/>
                <a:ext cx="170181" cy="168938"/>
              </a:xfrm>
              <a:custGeom>
                <a:avLst/>
                <a:gdLst/>
                <a:ahLst/>
                <a:cxnLst/>
                <a:rect l="l" t="t" r="r" b="b"/>
                <a:pathLst>
                  <a:path w="1504" h="1493" extrusionOk="0">
                    <a:moveTo>
                      <a:pt x="323" y="0"/>
                    </a:moveTo>
                    <a:lnTo>
                      <a:pt x="370" y="2"/>
                    </a:lnTo>
                    <a:lnTo>
                      <a:pt x="418" y="10"/>
                    </a:lnTo>
                    <a:lnTo>
                      <a:pt x="469" y="22"/>
                    </a:lnTo>
                    <a:lnTo>
                      <a:pt x="522" y="39"/>
                    </a:lnTo>
                    <a:lnTo>
                      <a:pt x="576" y="60"/>
                    </a:lnTo>
                    <a:lnTo>
                      <a:pt x="631" y="86"/>
                    </a:lnTo>
                    <a:lnTo>
                      <a:pt x="688" y="115"/>
                    </a:lnTo>
                    <a:lnTo>
                      <a:pt x="745" y="148"/>
                    </a:lnTo>
                    <a:lnTo>
                      <a:pt x="717" y="206"/>
                    </a:lnTo>
                    <a:lnTo>
                      <a:pt x="694" y="262"/>
                    </a:lnTo>
                    <a:lnTo>
                      <a:pt x="674" y="315"/>
                    </a:lnTo>
                    <a:lnTo>
                      <a:pt x="658" y="366"/>
                    </a:lnTo>
                    <a:lnTo>
                      <a:pt x="644" y="413"/>
                    </a:lnTo>
                    <a:lnTo>
                      <a:pt x="634" y="456"/>
                    </a:lnTo>
                    <a:lnTo>
                      <a:pt x="624" y="497"/>
                    </a:lnTo>
                    <a:lnTo>
                      <a:pt x="618" y="531"/>
                    </a:lnTo>
                    <a:lnTo>
                      <a:pt x="614" y="562"/>
                    </a:lnTo>
                    <a:lnTo>
                      <a:pt x="611" y="587"/>
                    </a:lnTo>
                    <a:lnTo>
                      <a:pt x="608" y="606"/>
                    </a:lnTo>
                    <a:lnTo>
                      <a:pt x="607" y="620"/>
                    </a:lnTo>
                    <a:lnTo>
                      <a:pt x="606" y="626"/>
                    </a:lnTo>
                    <a:lnTo>
                      <a:pt x="607" y="661"/>
                    </a:lnTo>
                    <a:lnTo>
                      <a:pt x="614" y="695"/>
                    </a:lnTo>
                    <a:lnTo>
                      <a:pt x="624" y="729"/>
                    </a:lnTo>
                    <a:lnTo>
                      <a:pt x="639" y="761"/>
                    </a:lnTo>
                    <a:lnTo>
                      <a:pt x="658" y="790"/>
                    </a:lnTo>
                    <a:lnTo>
                      <a:pt x="682" y="816"/>
                    </a:lnTo>
                    <a:lnTo>
                      <a:pt x="708" y="839"/>
                    </a:lnTo>
                    <a:lnTo>
                      <a:pt x="737" y="859"/>
                    </a:lnTo>
                    <a:lnTo>
                      <a:pt x="769" y="873"/>
                    </a:lnTo>
                    <a:lnTo>
                      <a:pt x="802" y="884"/>
                    </a:lnTo>
                    <a:lnTo>
                      <a:pt x="838" y="890"/>
                    </a:lnTo>
                    <a:lnTo>
                      <a:pt x="872" y="890"/>
                    </a:lnTo>
                    <a:lnTo>
                      <a:pt x="880" y="890"/>
                    </a:lnTo>
                    <a:lnTo>
                      <a:pt x="892" y="889"/>
                    </a:lnTo>
                    <a:lnTo>
                      <a:pt x="912" y="887"/>
                    </a:lnTo>
                    <a:lnTo>
                      <a:pt x="937" y="884"/>
                    </a:lnTo>
                    <a:lnTo>
                      <a:pt x="968" y="880"/>
                    </a:lnTo>
                    <a:lnTo>
                      <a:pt x="1003" y="872"/>
                    </a:lnTo>
                    <a:lnTo>
                      <a:pt x="1044" y="864"/>
                    </a:lnTo>
                    <a:lnTo>
                      <a:pt x="1088" y="853"/>
                    </a:lnTo>
                    <a:lnTo>
                      <a:pt x="1136" y="839"/>
                    </a:lnTo>
                    <a:lnTo>
                      <a:pt x="1186" y="823"/>
                    </a:lnTo>
                    <a:lnTo>
                      <a:pt x="1241" y="804"/>
                    </a:lnTo>
                    <a:lnTo>
                      <a:pt x="1296" y="780"/>
                    </a:lnTo>
                    <a:lnTo>
                      <a:pt x="1355" y="753"/>
                    </a:lnTo>
                    <a:lnTo>
                      <a:pt x="1386" y="807"/>
                    </a:lnTo>
                    <a:lnTo>
                      <a:pt x="1415" y="859"/>
                    </a:lnTo>
                    <a:lnTo>
                      <a:pt x="1440" y="911"/>
                    </a:lnTo>
                    <a:lnTo>
                      <a:pt x="1461" y="962"/>
                    </a:lnTo>
                    <a:lnTo>
                      <a:pt x="1477" y="1011"/>
                    </a:lnTo>
                    <a:lnTo>
                      <a:pt x="1489" y="1056"/>
                    </a:lnTo>
                    <a:lnTo>
                      <a:pt x="1497" y="1098"/>
                    </a:lnTo>
                    <a:lnTo>
                      <a:pt x="1502" y="1137"/>
                    </a:lnTo>
                    <a:lnTo>
                      <a:pt x="1504" y="1175"/>
                    </a:lnTo>
                    <a:lnTo>
                      <a:pt x="1502" y="1208"/>
                    </a:lnTo>
                    <a:lnTo>
                      <a:pt x="1497" y="1240"/>
                    </a:lnTo>
                    <a:lnTo>
                      <a:pt x="1491" y="1269"/>
                    </a:lnTo>
                    <a:lnTo>
                      <a:pt x="1483" y="1295"/>
                    </a:lnTo>
                    <a:lnTo>
                      <a:pt x="1473" y="1318"/>
                    </a:lnTo>
                    <a:lnTo>
                      <a:pt x="1463" y="1340"/>
                    </a:lnTo>
                    <a:lnTo>
                      <a:pt x="1450" y="1360"/>
                    </a:lnTo>
                    <a:lnTo>
                      <a:pt x="1439" y="1377"/>
                    </a:lnTo>
                    <a:lnTo>
                      <a:pt x="1426" y="1391"/>
                    </a:lnTo>
                    <a:lnTo>
                      <a:pt x="1414" y="1405"/>
                    </a:lnTo>
                    <a:lnTo>
                      <a:pt x="1399" y="1418"/>
                    </a:lnTo>
                    <a:lnTo>
                      <a:pt x="1382" y="1432"/>
                    </a:lnTo>
                    <a:lnTo>
                      <a:pt x="1361" y="1445"/>
                    </a:lnTo>
                    <a:lnTo>
                      <a:pt x="1339" y="1458"/>
                    </a:lnTo>
                    <a:lnTo>
                      <a:pt x="1313" y="1469"/>
                    </a:lnTo>
                    <a:lnTo>
                      <a:pt x="1285" y="1479"/>
                    </a:lnTo>
                    <a:lnTo>
                      <a:pt x="1253" y="1487"/>
                    </a:lnTo>
                    <a:lnTo>
                      <a:pt x="1219" y="1491"/>
                    </a:lnTo>
                    <a:lnTo>
                      <a:pt x="1180" y="1493"/>
                    </a:lnTo>
                    <a:lnTo>
                      <a:pt x="1134" y="1491"/>
                    </a:lnTo>
                    <a:lnTo>
                      <a:pt x="1086" y="1484"/>
                    </a:lnTo>
                    <a:lnTo>
                      <a:pt x="1036" y="1471"/>
                    </a:lnTo>
                    <a:lnTo>
                      <a:pt x="983" y="1456"/>
                    </a:lnTo>
                    <a:lnTo>
                      <a:pt x="930" y="1435"/>
                    </a:lnTo>
                    <a:lnTo>
                      <a:pt x="875" y="1410"/>
                    </a:lnTo>
                    <a:lnTo>
                      <a:pt x="819" y="1381"/>
                    </a:lnTo>
                    <a:lnTo>
                      <a:pt x="762" y="1348"/>
                    </a:lnTo>
                    <a:lnTo>
                      <a:pt x="706" y="1311"/>
                    </a:lnTo>
                    <a:lnTo>
                      <a:pt x="648" y="1271"/>
                    </a:lnTo>
                    <a:lnTo>
                      <a:pt x="591" y="1227"/>
                    </a:lnTo>
                    <a:lnTo>
                      <a:pt x="533" y="1180"/>
                    </a:lnTo>
                    <a:lnTo>
                      <a:pt x="477" y="1129"/>
                    </a:lnTo>
                    <a:lnTo>
                      <a:pt x="421" y="1075"/>
                    </a:lnTo>
                    <a:lnTo>
                      <a:pt x="362" y="1015"/>
                    </a:lnTo>
                    <a:lnTo>
                      <a:pt x="308" y="954"/>
                    </a:lnTo>
                    <a:lnTo>
                      <a:pt x="257" y="892"/>
                    </a:lnTo>
                    <a:lnTo>
                      <a:pt x="210" y="830"/>
                    </a:lnTo>
                    <a:lnTo>
                      <a:pt x="166" y="766"/>
                    </a:lnTo>
                    <a:lnTo>
                      <a:pt x="127" y="705"/>
                    </a:lnTo>
                    <a:lnTo>
                      <a:pt x="93" y="642"/>
                    </a:lnTo>
                    <a:lnTo>
                      <a:pt x="64" y="582"/>
                    </a:lnTo>
                    <a:lnTo>
                      <a:pt x="43" y="531"/>
                    </a:lnTo>
                    <a:lnTo>
                      <a:pt x="26" y="482"/>
                    </a:lnTo>
                    <a:lnTo>
                      <a:pt x="15" y="437"/>
                    </a:lnTo>
                    <a:lnTo>
                      <a:pt x="6" y="395"/>
                    </a:lnTo>
                    <a:lnTo>
                      <a:pt x="1" y="355"/>
                    </a:lnTo>
                    <a:lnTo>
                      <a:pt x="0" y="318"/>
                    </a:lnTo>
                    <a:lnTo>
                      <a:pt x="2" y="285"/>
                    </a:lnTo>
                    <a:lnTo>
                      <a:pt x="6" y="252"/>
                    </a:lnTo>
                    <a:lnTo>
                      <a:pt x="13" y="224"/>
                    </a:lnTo>
                    <a:lnTo>
                      <a:pt x="21" y="197"/>
                    </a:lnTo>
                    <a:lnTo>
                      <a:pt x="31" y="173"/>
                    </a:lnTo>
                    <a:lnTo>
                      <a:pt x="41" y="153"/>
                    </a:lnTo>
                    <a:lnTo>
                      <a:pt x="53" y="133"/>
                    </a:lnTo>
                    <a:lnTo>
                      <a:pt x="65" y="116"/>
                    </a:lnTo>
                    <a:lnTo>
                      <a:pt x="78" y="102"/>
                    </a:lnTo>
                    <a:lnTo>
                      <a:pt x="89" y="88"/>
                    </a:lnTo>
                    <a:lnTo>
                      <a:pt x="105" y="75"/>
                    </a:lnTo>
                    <a:lnTo>
                      <a:pt x="122" y="61"/>
                    </a:lnTo>
                    <a:lnTo>
                      <a:pt x="142" y="48"/>
                    </a:lnTo>
                    <a:lnTo>
                      <a:pt x="165" y="35"/>
                    </a:lnTo>
                    <a:lnTo>
                      <a:pt x="190" y="24"/>
                    </a:lnTo>
                    <a:lnTo>
                      <a:pt x="219" y="14"/>
                    </a:lnTo>
                    <a:lnTo>
                      <a:pt x="250" y="6"/>
                    </a:lnTo>
                    <a:lnTo>
                      <a:pt x="285" y="2"/>
                    </a:lnTo>
                    <a:lnTo>
                      <a:pt x="323"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31" name="Google Shape;388;p15">
                <a:extLst>
                  <a:ext uri="{FF2B5EF4-FFF2-40B4-BE49-F238E27FC236}">
                    <a16:creationId xmlns:a16="http://schemas.microsoft.com/office/drawing/2014/main" id="{4FDE697C-50BC-4497-8CE0-C94291065B38}"/>
                  </a:ext>
                </a:extLst>
              </p:cNvPr>
              <p:cNvSpPr/>
              <p:nvPr/>
            </p:nvSpPr>
            <p:spPr>
              <a:xfrm>
                <a:off x="5677977" y="2829908"/>
                <a:ext cx="207447" cy="206204"/>
              </a:xfrm>
              <a:custGeom>
                <a:avLst/>
                <a:gdLst/>
                <a:ahLst/>
                <a:cxnLst/>
                <a:rect l="l" t="t" r="r" b="b"/>
                <a:pathLst>
                  <a:path w="1835" h="1823" extrusionOk="0">
                    <a:moveTo>
                      <a:pt x="1267" y="0"/>
                    </a:moveTo>
                    <a:lnTo>
                      <a:pt x="1289" y="2"/>
                    </a:lnTo>
                    <a:lnTo>
                      <a:pt x="1310" y="11"/>
                    </a:lnTo>
                    <a:lnTo>
                      <a:pt x="1327" y="23"/>
                    </a:lnTo>
                    <a:lnTo>
                      <a:pt x="1341" y="40"/>
                    </a:lnTo>
                    <a:lnTo>
                      <a:pt x="1350" y="60"/>
                    </a:lnTo>
                    <a:lnTo>
                      <a:pt x="1451" y="381"/>
                    </a:lnTo>
                    <a:lnTo>
                      <a:pt x="1776" y="482"/>
                    </a:lnTo>
                    <a:lnTo>
                      <a:pt x="1796" y="491"/>
                    </a:lnTo>
                    <a:lnTo>
                      <a:pt x="1812" y="505"/>
                    </a:lnTo>
                    <a:lnTo>
                      <a:pt x="1825" y="522"/>
                    </a:lnTo>
                    <a:lnTo>
                      <a:pt x="1833" y="543"/>
                    </a:lnTo>
                    <a:lnTo>
                      <a:pt x="1835" y="565"/>
                    </a:lnTo>
                    <a:lnTo>
                      <a:pt x="1832" y="586"/>
                    </a:lnTo>
                    <a:lnTo>
                      <a:pt x="1824" y="606"/>
                    </a:lnTo>
                    <a:lnTo>
                      <a:pt x="1810" y="622"/>
                    </a:lnTo>
                    <a:lnTo>
                      <a:pt x="1515" y="917"/>
                    </a:lnTo>
                    <a:lnTo>
                      <a:pt x="1498" y="929"/>
                    </a:lnTo>
                    <a:lnTo>
                      <a:pt x="1479" y="937"/>
                    </a:lnTo>
                    <a:lnTo>
                      <a:pt x="1459" y="942"/>
                    </a:lnTo>
                    <a:lnTo>
                      <a:pt x="1439" y="939"/>
                    </a:lnTo>
                    <a:lnTo>
                      <a:pt x="1253" y="903"/>
                    </a:lnTo>
                    <a:lnTo>
                      <a:pt x="1226" y="956"/>
                    </a:lnTo>
                    <a:lnTo>
                      <a:pt x="1194" y="1011"/>
                    </a:lnTo>
                    <a:lnTo>
                      <a:pt x="1158" y="1067"/>
                    </a:lnTo>
                    <a:lnTo>
                      <a:pt x="1118" y="1126"/>
                    </a:lnTo>
                    <a:lnTo>
                      <a:pt x="1075" y="1184"/>
                    </a:lnTo>
                    <a:lnTo>
                      <a:pt x="1030" y="1243"/>
                    </a:lnTo>
                    <a:lnTo>
                      <a:pt x="981" y="1302"/>
                    </a:lnTo>
                    <a:lnTo>
                      <a:pt x="930" y="1362"/>
                    </a:lnTo>
                    <a:lnTo>
                      <a:pt x="877" y="1419"/>
                    </a:lnTo>
                    <a:lnTo>
                      <a:pt x="823" y="1475"/>
                    </a:lnTo>
                    <a:lnTo>
                      <a:pt x="763" y="1529"/>
                    </a:lnTo>
                    <a:lnTo>
                      <a:pt x="705" y="1578"/>
                    </a:lnTo>
                    <a:lnTo>
                      <a:pt x="645" y="1622"/>
                    </a:lnTo>
                    <a:lnTo>
                      <a:pt x="585" y="1659"/>
                    </a:lnTo>
                    <a:lnTo>
                      <a:pt x="528" y="1691"/>
                    </a:lnTo>
                    <a:lnTo>
                      <a:pt x="470" y="1719"/>
                    </a:lnTo>
                    <a:lnTo>
                      <a:pt x="416" y="1743"/>
                    </a:lnTo>
                    <a:lnTo>
                      <a:pt x="363" y="1763"/>
                    </a:lnTo>
                    <a:lnTo>
                      <a:pt x="314" y="1780"/>
                    </a:lnTo>
                    <a:lnTo>
                      <a:pt x="268" y="1792"/>
                    </a:lnTo>
                    <a:lnTo>
                      <a:pt x="226" y="1803"/>
                    </a:lnTo>
                    <a:lnTo>
                      <a:pt x="187" y="1810"/>
                    </a:lnTo>
                    <a:lnTo>
                      <a:pt x="156" y="1816"/>
                    </a:lnTo>
                    <a:lnTo>
                      <a:pt x="130" y="1819"/>
                    </a:lnTo>
                    <a:lnTo>
                      <a:pt x="109" y="1821"/>
                    </a:lnTo>
                    <a:lnTo>
                      <a:pt x="95" y="1823"/>
                    </a:lnTo>
                    <a:lnTo>
                      <a:pt x="88" y="1823"/>
                    </a:lnTo>
                    <a:lnTo>
                      <a:pt x="71" y="1822"/>
                    </a:lnTo>
                    <a:lnTo>
                      <a:pt x="54" y="1817"/>
                    </a:lnTo>
                    <a:lnTo>
                      <a:pt x="39" y="1810"/>
                    </a:lnTo>
                    <a:lnTo>
                      <a:pt x="25" y="1799"/>
                    </a:lnTo>
                    <a:lnTo>
                      <a:pt x="14" y="1785"/>
                    </a:lnTo>
                    <a:lnTo>
                      <a:pt x="5" y="1769"/>
                    </a:lnTo>
                    <a:lnTo>
                      <a:pt x="1" y="1753"/>
                    </a:lnTo>
                    <a:lnTo>
                      <a:pt x="0" y="1735"/>
                    </a:lnTo>
                    <a:lnTo>
                      <a:pt x="0" y="1729"/>
                    </a:lnTo>
                    <a:lnTo>
                      <a:pt x="1" y="1715"/>
                    </a:lnTo>
                    <a:lnTo>
                      <a:pt x="3" y="1695"/>
                    </a:lnTo>
                    <a:lnTo>
                      <a:pt x="7" y="1669"/>
                    </a:lnTo>
                    <a:lnTo>
                      <a:pt x="13" y="1636"/>
                    </a:lnTo>
                    <a:lnTo>
                      <a:pt x="21" y="1599"/>
                    </a:lnTo>
                    <a:lnTo>
                      <a:pt x="30" y="1557"/>
                    </a:lnTo>
                    <a:lnTo>
                      <a:pt x="44" y="1511"/>
                    </a:lnTo>
                    <a:lnTo>
                      <a:pt x="61" y="1463"/>
                    </a:lnTo>
                    <a:lnTo>
                      <a:pt x="81" y="1411"/>
                    </a:lnTo>
                    <a:lnTo>
                      <a:pt x="105" y="1357"/>
                    </a:lnTo>
                    <a:lnTo>
                      <a:pt x="133" y="1299"/>
                    </a:lnTo>
                    <a:lnTo>
                      <a:pt x="165" y="1242"/>
                    </a:lnTo>
                    <a:lnTo>
                      <a:pt x="203" y="1183"/>
                    </a:lnTo>
                    <a:lnTo>
                      <a:pt x="247" y="1124"/>
                    </a:lnTo>
                    <a:lnTo>
                      <a:pt x="295" y="1065"/>
                    </a:lnTo>
                    <a:lnTo>
                      <a:pt x="351" y="1007"/>
                    </a:lnTo>
                    <a:lnTo>
                      <a:pt x="407" y="952"/>
                    </a:lnTo>
                    <a:lnTo>
                      <a:pt x="465" y="899"/>
                    </a:lnTo>
                    <a:lnTo>
                      <a:pt x="525" y="849"/>
                    </a:lnTo>
                    <a:lnTo>
                      <a:pt x="583" y="800"/>
                    </a:lnTo>
                    <a:lnTo>
                      <a:pt x="643" y="754"/>
                    </a:lnTo>
                    <a:lnTo>
                      <a:pt x="703" y="712"/>
                    </a:lnTo>
                    <a:lnTo>
                      <a:pt x="761" y="673"/>
                    </a:lnTo>
                    <a:lnTo>
                      <a:pt x="818" y="637"/>
                    </a:lnTo>
                    <a:lnTo>
                      <a:pt x="873" y="606"/>
                    </a:lnTo>
                    <a:lnTo>
                      <a:pt x="927" y="579"/>
                    </a:lnTo>
                    <a:lnTo>
                      <a:pt x="890" y="395"/>
                    </a:lnTo>
                    <a:lnTo>
                      <a:pt x="888" y="374"/>
                    </a:lnTo>
                    <a:lnTo>
                      <a:pt x="892" y="354"/>
                    </a:lnTo>
                    <a:lnTo>
                      <a:pt x="900" y="335"/>
                    </a:lnTo>
                    <a:lnTo>
                      <a:pt x="913" y="319"/>
                    </a:lnTo>
                    <a:lnTo>
                      <a:pt x="1208" y="25"/>
                    </a:lnTo>
                    <a:lnTo>
                      <a:pt x="1226" y="12"/>
                    </a:lnTo>
                    <a:lnTo>
                      <a:pt x="1246" y="3"/>
                    </a:lnTo>
                    <a:lnTo>
                      <a:pt x="12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grpSp>
        <p:grpSp>
          <p:nvGrpSpPr>
            <p:cNvPr id="47" name="Google Shape;389;p15">
              <a:extLst>
                <a:ext uri="{FF2B5EF4-FFF2-40B4-BE49-F238E27FC236}">
                  <a16:creationId xmlns:a16="http://schemas.microsoft.com/office/drawing/2014/main" id="{66840208-F3D1-4AA5-84CE-D47050695EAA}"/>
                </a:ext>
              </a:extLst>
            </p:cNvPr>
            <p:cNvGrpSpPr/>
            <p:nvPr/>
          </p:nvGrpSpPr>
          <p:grpSpPr>
            <a:xfrm>
              <a:off x="2952185" y="3945379"/>
              <a:ext cx="250183" cy="130441"/>
              <a:chOff x="7000875" y="2609851"/>
              <a:chExt cx="481013" cy="395288"/>
            </a:xfrm>
          </p:grpSpPr>
          <p:sp>
            <p:nvSpPr>
              <p:cNvPr id="127" name="Google Shape;390;p15">
                <a:extLst>
                  <a:ext uri="{FF2B5EF4-FFF2-40B4-BE49-F238E27FC236}">
                    <a16:creationId xmlns:a16="http://schemas.microsoft.com/office/drawing/2014/main" id="{524842E7-F945-4F50-8553-161DF46BEA2F}"/>
                  </a:ext>
                </a:extLst>
              </p:cNvPr>
              <p:cNvSpPr/>
              <p:nvPr/>
            </p:nvSpPr>
            <p:spPr>
              <a:xfrm>
                <a:off x="7000875" y="2638426"/>
                <a:ext cx="419100" cy="366713"/>
              </a:xfrm>
              <a:custGeom>
                <a:avLst/>
                <a:gdLst/>
                <a:ahLst/>
                <a:cxnLst/>
                <a:rect l="l" t="t" r="r" b="b"/>
                <a:pathLst>
                  <a:path w="2905" h="2540" extrusionOk="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28" name="Google Shape;391;p15">
                <a:extLst>
                  <a:ext uri="{FF2B5EF4-FFF2-40B4-BE49-F238E27FC236}">
                    <a16:creationId xmlns:a16="http://schemas.microsoft.com/office/drawing/2014/main" id="{4C48C03A-9722-4CC1-B970-FA39DB4164AC}"/>
                  </a:ext>
                </a:extLst>
              </p:cNvPr>
              <p:cNvSpPr/>
              <p:nvPr/>
            </p:nvSpPr>
            <p:spPr>
              <a:xfrm>
                <a:off x="7332663" y="2609851"/>
                <a:ext cx="149225" cy="147638"/>
              </a:xfrm>
              <a:custGeom>
                <a:avLst/>
                <a:gdLst/>
                <a:ahLst/>
                <a:cxnLst/>
                <a:rect l="l" t="t" r="r" b="b"/>
                <a:pathLst>
                  <a:path w="1031" h="1025" extrusionOk="0">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grpSp>
        <p:grpSp>
          <p:nvGrpSpPr>
            <p:cNvPr id="48" name="Google Shape;392;p15">
              <a:extLst>
                <a:ext uri="{FF2B5EF4-FFF2-40B4-BE49-F238E27FC236}">
                  <a16:creationId xmlns:a16="http://schemas.microsoft.com/office/drawing/2014/main" id="{FA295047-4C45-4DA4-9066-A8580883A663}"/>
                </a:ext>
              </a:extLst>
            </p:cNvPr>
            <p:cNvGrpSpPr/>
            <p:nvPr/>
          </p:nvGrpSpPr>
          <p:grpSpPr>
            <a:xfrm>
              <a:off x="2952757" y="3387588"/>
              <a:ext cx="249040" cy="159079"/>
              <a:chOff x="7156450" y="2708275"/>
              <a:chExt cx="233363" cy="234950"/>
            </a:xfrm>
          </p:grpSpPr>
          <p:sp>
            <p:nvSpPr>
              <p:cNvPr id="125" name="Google Shape;393;p15">
                <a:extLst>
                  <a:ext uri="{FF2B5EF4-FFF2-40B4-BE49-F238E27FC236}">
                    <a16:creationId xmlns:a16="http://schemas.microsoft.com/office/drawing/2014/main" id="{A80327FF-DA2C-4708-8655-DDC59D26E06A}"/>
                  </a:ext>
                </a:extLst>
              </p:cNvPr>
              <p:cNvSpPr/>
              <p:nvPr/>
            </p:nvSpPr>
            <p:spPr>
              <a:xfrm>
                <a:off x="7156450" y="2803525"/>
                <a:ext cx="41275" cy="123825"/>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26" name="Google Shape;394;p15">
                <a:extLst>
                  <a:ext uri="{FF2B5EF4-FFF2-40B4-BE49-F238E27FC236}">
                    <a16:creationId xmlns:a16="http://schemas.microsoft.com/office/drawing/2014/main" id="{B1771C17-2346-498B-A155-406FC3AC256E}"/>
                  </a:ext>
                </a:extLst>
              </p:cNvPr>
              <p:cNvSpPr/>
              <p:nvPr/>
            </p:nvSpPr>
            <p:spPr>
              <a:xfrm>
                <a:off x="7215188" y="2708275"/>
                <a:ext cx="174625" cy="234950"/>
              </a:xfrm>
              <a:custGeom>
                <a:avLst/>
                <a:gdLst/>
                <a:ahLst/>
                <a:cxnLst/>
                <a:rect l="l" t="t" r="r" b="b"/>
                <a:pathLst>
                  <a:path w="2315" h="3103" extrusionOk="0">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grpSp>
        <p:sp>
          <p:nvSpPr>
            <p:cNvPr id="49" name="Google Shape;395;p15">
              <a:extLst>
                <a:ext uri="{FF2B5EF4-FFF2-40B4-BE49-F238E27FC236}">
                  <a16:creationId xmlns:a16="http://schemas.microsoft.com/office/drawing/2014/main" id="{2B6FF280-68AA-4B8E-8403-5CEE65308DA4}"/>
                </a:ext>
              </a:extLst>
            </p:cNvPr>
            <p:cNvSpPr/>
            <p:nvPr/>
          </p:nvSpPr>
          <p:spPr>
            <a:xfrm>
              <a:off x="2963505" y="2597188"/>
              <a:ext cx="227545" cy="114576"/>
            </a:xfrm>
            <a:custGeom>
              <a:avLst/>
              <a:gdLst/>
              <a:ahLst/>
              <a:cxnLst/>
              <a:rect l="l" t="t" r="r" b="b"/>
              <a:pathLst>
                <a:path w="3526" h="2803" extrusionOk="0">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grpSp>
          <p:nvGrpSpPr>
            <p:cNvPr id="50" name="Google Shape;396;p15">
              <a:extLst>
                <a:ext uri="{FF2B5EF4-FFF2-40B4-BE49-F238E27FC236}">
                  <a16:creationId xmlns:a16="http://schemas.microsoft.com/office/drawing/2014/main" id="{6C96407C-CC94-4970-AD89-DE1009D3BA85}"/>
                </a:ext>
              </a:extLst>
            </p:cNvPr>
            <p:cNvGrpSpPr/>
            <p:nvPr/>
          </p:nvGrpSpPr>
          <p:grpSpPr>
            <a:xfrm>
              <a:off x="2966331" y="2849635"/>
              <a:ext cx="221891" cy="154652"/>
              <a:chOff x="4776788" y="2243138"/>
              <a:chExt cx="434976" cy="477838"/>
            </a:xfrm>
          </p:grpSpPr>
          <p:sp>
            <p:nvSpPr>
              <p:cNvPr id="113" name="Google Shape;397;p15">
                <a:extLst>
                  <a:ext uri="{FF2B5EF4-FFF2-40B4-BE49-F238E27FC236}">
                    <a16:creationId xmlns:a16="http://schemas.microsoft.com/office/drawing/2014/main" id="{A418E9C8-989E-4214-9919-861BE53D4B0C}"/>
                  </a:ext>
                </a:extLst>
              </p:cNvPr>
              <p:cNvSpPr/>
              <p:nvPr/>
            </p:nvSpPr>
            <p:spPr>
              <a:xfrm>
                <a:off x="4848226" y="2316163"/>
                <a:ext cx="292100" cy="404813"/>
              </a:xfrm>
              <a:custGeom>
                <a:avLst/>
                <a:gdLst/>
                <a:ahLst/>
                <a:cxnLst/>
                <a:rect l="l" t="t" r="r" b="b"/>
                <a:pathLst>
                  <a:path w="2029" h="2800" extrusionOk="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14" name="Google Shape;398;p15">
                <a:extLst>
                  <a:ext uri="{FF2B5EF4-FFF2-40B4-BE49-F238E27FC236}">
                    <a16:creationId xmlns:a16="http://schemas.microsoft.com/office/drawing/2014/main" id="{BAE109C2-68D8-4CAA-87B5-B0879435F7B0}"/>
                  </a:ext>
                </a:extLst>
              </p:cNvPr>
              <p:cNvSpPr/>
              <p:nvPr/>
            </p:nvSpPr>
            <p:spPr>
              <a:xfrm>
                <a:off x="4984751" y="2243138"/>
                <a:ext cx="19050" cy="46038"/>
              </a:xfrm>
              <a:custGeom>
                <a:avLst/>
                <a:gdLst/>
                <a:ahLst/>
                <a:cxnLst/>
                <a:rect l="l" t="t" r="r" b="b"/>
                <a:pathLst>
                  <a:path w="127" h="318" extrusionOk="0">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15" name="Google Shape;399;p15">
                <a:extLst>
                  <a:ext uri="{FF2B5EF4-FFF2-40B4-BE49-F238E27FC236}">
                    <a16:creationId xmlns:a16="http://schemas.microsoft.com/office/drawing/2014/main" id="{A4161A7E-5C24-4C85-8924-EC70FE9628F9}"/>
                  </a:ext>
                </a:extLst>
              </p:cNvPr>
              <p:cNvSpPr/>
              <p:nvPr/>
            </p:nvSpPr>
            <p:spPr>
              <a:xfrm>
                <a:off x="4881563" y="2271713"/>
                <a:ext cx="31750" cy="41275"/>
              </a:xfrm>
              <a:custGeom>
                <a:avLst/>
                <a:gdLst/>
                <a:ahLst/>
                <a:cxnLst/>
                <a:rect l="l" t="t" r="r" b="b"/>
                <a:pathLst>
                  <a:path w="224" h="293" extrusionOk="0">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16" name="Google Shape;400;p15">
                <a:extLst>
                  <a:ext uri="{FF2B5EF4-FFF2-40B4-BE49-F238E27FC236}">
                    <a16:creationId xmlns:a16="http://schemas.microsoft.com/office/drawing/2014/main" id="{592D6629-FCD6-48F7-8CE0-C2E12D5DC96A}"/>
                  </a:ext>
                </a:extLst>
              </p:cNvPr>
              <p:cNvSpPr/>
              <p:nvPr/>
            </p:nvSpPr>
            <p:spPr>
              <a:xfrm>
                <a:off x="4805363" y="2346325"/>
                <a:ext cx="41275" cy="33338"/>
              </a:xfrm>
              <a:custGeom>
                <a:avLst/>
                <a:gdLst/>
                <a:ahLst/>
                <a:cxnLst/>
                <a:rect l="l" t="t" r="r" b="b"/>
                <a:pathLst>
                  <a:path w="294" h="222" extrusionOk="0">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17" name="Google Shape;401;p15">
                <a:extLst>
                  <a:ext uri="{FF2B5EF4-FFF2-40B4-BE49-F238E27FC236}">
                    <a16:creationId xmlns:a16="http://schemas.microsoft.com/office/drawing/2014/main" id="{0909E616-3C3F-4080-81F6-785B5BF01893}"/>
                  </a:ext>
                </a:extLst>
              </p:cNvPr>
              <p:cNvSpPr/>
              <p:nvPr/>
            </p:nvSpPr>
            <p:spPr>
              <a:xfrm>
                <a:off x="4776788" y="2449513"/>
                <a:ext cx="46038" cy="19050"/>
              </a:xfrm>
              <a:custGeom>
                <a:avLst/>
                <a:gdLst/>
                <a:ahLst/>
                <a:cxnLst/>
                <a:rect l="l" t="t" r="r" b="b"/>
                <a:pathLst>
                  <a:path w="321" h="128" extrusionOk="0">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18" name="Google Shape;402;p15">
                <a:extLst>
                  <a:ext uri="{FF2B5EF4-FFF2-40B4-BE49-F238E27FC236}">
                    <a16:creationId xmlns:a16="http://schemas.microsoft.com/office/drawing/2014/main" id="{9AA123B4-B2A3-4BD0-96ED-FCDAD5CA8594}"/>
                  </a:ext>
                </a:extLst>
              </p:cNvPr>
              <p:cNvSpPr/>
              <p:nvPr/>
            </p:nvSpPr>
            <p:spPr>
              <a:xfrm>
                <a:off x="4805363" y="2540000"/>
                <a:ext cx="41275" cy="31750"/>
              </a:xfrm>
              <a:custGeom>
                <a:avLst/>
                <a:gdLst/>
                <a:ahLst/>
                <a:cxnLst/>
                <a:rect l="l" t="t" r="r" b="b"/>
                <a:pathLst>
                  <a:path w="294" h="224" extrusionOk="0">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19" name="Google Shape;403;p15">
                <a:extLst>
                  <a:ext uri="{FF2B5EF4-FFF2-40B4-BE49-F238E27FC236}">
                    <a16:creationId xmlns:a16="http://schemas.microsoft.com/office/drawing/2014/main" id="{6EE1ABED-A759-4284-A4DB-D889B2925848}"/>
                  </a:ext>
                </a:extLst>
              </p:cNvPr>
              <p:cNvSpPr/>
              <p:nvPr/>
            </p:nvSpPr>
            <p:spPr>
              <a:xfrm>
                <a:off x="5141913" y="2540000"/>
                <a:ext cx="41275" cy="31750"/>
              </a:xfrm>
              <a:custGeom>
                <a:avLst/>
                <a:gdLst/>
                <a:ahLst/>
                <a:cxnLst/>
                <a:rect l="l" t="t" r="r" b="b"/>
                <a:pathLst>
                  <a:path w="294" h="224" extrusionOk="0">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20" name="Google Shape;404;p15">
                <a:extLst>
                  <a:ext uri="{FF2B5EF4-FFF2-40B4-BE49-F238E27FC236}">
                    <a16:creationId xmlns:a16="http://schemas.microsoft.com/office/drawing/2014/main" id="{B72C440D-EA58-4418-818B-4098377EC10F}"/>
                  </a:ext>
                </a:extLst>
              </p:cNvPr>
              <p:cNvSpPr/>
              <p:nvPr/>
            </p:nvSpPr>
            <p:spPr>
              <a:xfrm>
                <a:off x="5165726" y="2449513"/>
                <a:ext cx="46038" cy="19050"/>
              </a:xfrm>
              <a:custGeom>
                <a:avLst/>
                <a:gdLst/>
                <a:ahLst/>
                <a:cxnLst/>
                <a:rect l="l" t="t" r="r" b="b"/>
                <a:pathLst>
                  <a:path w="321" h="128" extrusionOk="0">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21" name="Google Shape;405;p15">
                <a:extLst>
                  <a:ext uri="{FF2B5EF4-FFF2-40B4-BE49-F238E27FC236}">
                    <a16:creationId xmlns:a16="http://schemas.microsoft.com/office/drawing/2014/main" id="{F581CEBC-3A9E-42B7-BC2E-5CFE9D947540}"/>
                  </a:ext>
                </a:extLst>
              </p:cNvPr>
              <p:cNvSpPr/>
              <p:nvPr/>
            </p:nvSpPr>
            <p:spPr>
              <a:xfrm>
                <a:off x="5141913" y="2346325"/>
                <a:ext cx="41275" cy="33338"/>
              </a:xfrm>
              <a:custGeom>
                <a:avLst/>
                <a:gdLst/>
                <a:ahLst/>
                <a:cxnLst/>
                <a:rect l="l" t="t" r="r" b="b"/>
                <a:pathLst>
                  <a:path w="294" h="222" extrusionOk="0">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22" name="Google Shape;406;p15">
                <a:extLst>
                  <a:ext uri="{FF2B5EF4-FFF2-40B4-BE49-F238E27FC236}">
                    <a16:creationId xmlns:a16="http://schemas.microsoft.com/office/drawing/2014/main" id="{BCBC84F9-B8E7-4973-91AA-925020DEC5DC}"/>
                  </a:ext>
                </a:extLst>
              </p:cNvPr>
              <p:cNvSpPr/>
              <p:nvPr/>
            </p:nvSpPr>
            <p:spPr>
              <a:xfrm>
                <a:off x="5075238" y="2271713"/>
                <a:ext cx="31750" cy="41275"/>
              </a:xfrm>
              <a:custGeom>
                <a:avLst/>
                <a:gdLst/>
                <a:ahLst/>
                <a:cxnLst/>
                <a:rect l="l" t="t" r="r" b="b"/>
                <a:pathLst>
                  <a:path w="224" h="292" extrusionOk="0">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23" name="Google Shape;407;p15">
                <a:extLst>
                  <a:ext uri="{FF2B5EF4-FFF2-40B4-BE49-F238E27FC236}">
                    <a16:creationId xmlns:a16="http://schemas.microsoft.com/office/drawing/2014/main" id="{BC137510-87FF-4855-B08D-02D5932933F0}"/>
                  </a:ext>
                </a:extLst>
              </p:cNvPr>
              <p:cNvSpPr/>
              <p:nvPr/>
            </p:nvSpPr>
            <p:spPr>
              <a:xfrm>
                <a:off x="4972051" y="2382838"/>
                <a:ext cx="44450" cy="142875"/>
              </a:xfrm>
              <a:custGeom>
                <a:avLst/>
                <a:gdLst/>
                <a:ahLst/>
                <a:cxnLst/>
                <a:rect l="l" t="t" r="r" b="b"/>
                <a:pathLst>
                  <a:path w="308" h="991" extrusionOk="0">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124" name="Google Shape;408;p15">
                <a:extLst>
                  <a:ext uri="{FF2B5EF4-FFF2-40B4-BE49-F238E27FC236}">
                    <a16:creationId xmlns:a16="http://schemas.microsoft.com/office/drawing/2014/main" id="{C44B3E94-071D-477F-8492-B8259205237B}"/>
                  </a:ext>
                </a:extLst>
              </p:cNvPr>
              <p:cNvSpPr/>
              <p:nvPr/>
            </p:nvSpPr>
            <p:spPr>
              <a:xfrm>
                <a:off x="4970463" y="2543175"/>
                <a:ext cx="47625" cy="46038"/>
              </a:xfrm>
              <a:custGeom>
                <a:avLst/>
                <a:gdLst/>
                <a:ahLst/>
                <a:cxnLst/>
                <a:rect l="l" t="t" r="r" b="b"/>
                <a:pathLst>
                  <a:path w="321" h="319" extrusionOk="0">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grpSp>
        <p:sp>
          <p:nvSpPr>
            <p:cNvPr id="51" name="Google Shape;409;p15">
              <a:extLst>
                <a:ext uri="{FF2B5EF4-FFF2-40B4-BE49-F238E27FC236}">
                  <a16:creationId xmlns:a16="http://schemas.microsoft.com/office/drawing/2014/main" id="{391577FB-1A60-4E80-B754-897F3F4EB4D7}"/>
                </a:ext>
              </a:extLst>
            </p:cNvPr>
            <p:cNvSpPr txBox="1"/>
            <p:nvPr/>
          </p:nvSpPr>
          <p:spPr>
            <a:xfrm>
              <a:off x="3319776" y="2588936"/>
              <a:ext cx="97653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Calibri"/>
                <a:buNone/>
              </a:pPr>
              <a:r>
                <a:rPr lang="en-US" sz="900" b="0" i="0" u="none" strike="noStrike" cap="none" dirty="0">
                  <a:solidFill>
                    <a:srgbClr val="FFFFFF"/>
                  </a:solidFill>
                  <a:latin typeface="Calibri"/>
                  <a:ea typeface="Calibri"/>
                  <a:cs typeface="Calibri"/>
                  <a:sym typeface="Calibri"/>
                </a:rPr>
                <a:t>ILAC Do</a:t>
              </a:r>
              <a:r>
                <a:rPr lang="sl-SI" sz="900" b="0" i="0" u="none" strike="noStrike" cap="none" dirty="0" err="1">
                  <a:solidFill>
                    <a:srgbClr val="FFFFFF"/>
                  </a:solidFill>
                  <a:latin typeface="Calibri"/>
                  <a:ea typeface="Calibri"/>
                  <a:cs typeface="Calibri"/>
                  <a:sym typeface="Calibri"/>
                </a:rPr>
                <a:t>kumenti</a:t>
              </a:r>
              <a:endParaRPr dirty="0"/>
            </a:p>
          </p:txBody>
        </p:sp>
        <p:sp>
          <p:nvSpPr>
            <p:cNvPr id="52" name="Google Shape;410;p15">
              <a:extLst>
                <a:ext uri="{FF2B5EF4-FFF2-40B4-BE49-F238E27FC236}">
                  <a16:creationId xmlns:a16="http://schemas.microsoft.com/office/drawing/2014/main" id="{B7AFEC7C-A65B-4546-AEB8-28D836B16587}"/>
                </a:ext>
              </a:extLst>
            </p:cNvPr>
            <p:cNvSpPr txBox="1"/>
            <p:nvPr/>
          </p:nvSpPr>
          <p:spPr>
            <a:xfrm>
              <a:off x="3309018" y="2861420"/>
              <a:ext cx="125244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Calibri"/>
                <a:buNone/>
              </a:pPr>
              <a:r>
                <a:rPr lang="sl-SI" sz="900" b="0" i="0" u="none" strike="noStrike" cap="none" dirty="0">
                  <a:solidFill>
                    <a:srgbClr val="FFFFFF"/>
                  </a:solidFill>
                  <a:latin typeface="Calibri"/>
                  <a:ea typeface="Calibri"/>
                  <a:cs typeface="Calibri"/>
                  <a:sym typeface="Calibri"/>
                </a:rPr>
                <a:t>Vprašanje članov</a:t>
              </a:r>
              <a:endParaRPr dirty="0"/>
            </a:p>
          </p:txBody>
        </p:sp>
        <p:sp>
          <p:nvSpPr>
            <p:cNvPr id="53" name="Google Shape;411;p15">
              <a:extLst>
                <a:ext uri="{FF2B5EF4-FFF2-40B4-BE49-F238E27FC236}">
                  <a16:creationId xmlns:a16="http://schemas.microsoft.com/office/drawing/2014/main" id="{8822D48F-9470-4BAD-B14B-210ABBB2DFA6}"/>
                </a:ext>
              </a:extLst>
            </p:cNvPr>
            <p:cNvSpPr txBox="1"/>
            <p:nvPr/>
          </p:nvSpPr>
          <p:spPr>
            <a:xfrm>
              <a:off x="3319776" y="3130947"/>
              <a:ext cx="97653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Calibri"/>
                <a:buNone/>
              </a:pPr>
              <a:r>
                <a:rPr lang="en-US" sz="900" b="0" i="0" u="none" strike="noStrike" cap="none" dirty="0">
                  <a:solidFill>
                    <a:srgbClr val="FFFFFF"/>
                  </a:solidFill>
                  <a:latin typeface="Calibri"/>
                  <a:ea typeface="Calibri"/>
                  <a:cs typeface="Calibri"/>
                  <a:sym typeface="Calibri"/>
                </a:rPr>
                <a:t>Standard</a:t>
              </a:r>
              <a:r>
                <a:rPr lang="sl-SI" sz="900" b="0" i="0" u="none" strike="noStrike" cap="none" dirty="0">
                  <a:solidFill>
                    <a:srgbClr val="FFFFFF"/>
                  </a:solidFill>
                  <a:latin typeface="Calibri"/>
                  <a:ea typeface="Calibri"/>
                  <a:cs typeface="Calibri"/>
                  <a:sym typeface="Calibri"/>
                </a:rPr>
                <a:t>i</a:t>
              </a:r>
              <a:endParaRPr dirty="0"/>
            </a:p>
          </p:txBody>
        </p:sp>
        <p:sp>
          <p:nvSpPr>
            <p:cNvPr id="54" name="Google Shape;412;p15">
              <a:extLst>
                <a:ext uri="{FF2B5EF4-FFF2-40B4-BE49-F238E27FC236}">
                  <a16:creationId xmlns:a16="http://schemas.microsoft.com/office/drawing/2014/main" id="{EAC65FA4-81DD-48DD-8939-C19DC965B71E}"/>
                </a:ext>
              </a:extLst>
            </p:cNvPr>
            <p:cNvSpPr txBox="1"/>
            <p:nvPr/>
          </p:nvSpPr>
          <p:spPr>
            <a:xfrm>
              <a:off x="3319776" y="3401587"/>
              <a:ext cx="97653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Calibri"/>
                <a:buNone/>
              </a:pPr>
              <a:r>
                <a:rPr lang="sl-SI" sz="900" b="0" i="0" u="none" strike="noStrike" cap="none" dirty="0">
                  <a:solidFill>
                    <a:srgbClr val="FFFFFF"/>
                  </a:solidFill>
                  <a:latin typeface="Calibri"/>
                  <a:ea typeface="Calibri"/>
                  <a:cs typeface="Calibri"/>
                  <a:sym typeface="Calibri"/>
                </a:rPr>
                <a:t>Delavnice</a:t>
              </a:r>
              <a:endParaRPr dirty="0"/>
            </a:p>
          </p:txBody>
        </p:sp>
        <p:sp>
          <p:nvSpPr>
            <p:cNvPr id="55" name="Google Shape;413;p15">
              <a:extLst>
                <a:ext uri="{FF2B5EF4-FFF2-40B4-BE49-F238E27FC236}">
                  <a16:creationId xmlns:a16="http://schemas.microsoft.com/office/drawing/2014/main" id="{AB8CEA44-3B3B-4B98-B257-6BF3794FC6B6}"/>
                </a:ext>
              </a:extLst>
            </p:cNvPr>
            <p:cNvSpPr txBox="1"/>
            <p:nvPr/>
          </p:nvSpPr>
          <p:spPr>
            <a:xfrm>
              <a:off x="3326923" y="3631186"/>
              <a:ext cx="1391516"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Calibri"/>
                <a:buNone/>
              </a:pPr>
              <a:r>
                <a:rPr lang="sl-SI" sz="900" b="0" i="0" u="none" strike="noStrike" cap="none" dirty="0">
                  <a:solidFill>
                    <a:srgbClr val="FFFFFF"/>
                  </a:solidFill>
                  <a:latin typeface="Calibri"/>
                  <a:ea typeface="Calibri"/>
                  <a:cs typeface="Calibri"/>
                  <a:sym typeface="Calibri"/>
                </a:rPr>
                <a:t>Zainteresirane stranke</a:t>
              </a:r>
              <a:endParaRPr dirty="0"/>
            </a:p>
          </p:txBody>
        </p:sp>
        <p:sp>
          <p:nvSpPr>
            <p:cNvPr id="56" name="Google Shape;414;p15">
              <a:extLst>
                <a:ext uri="{FF2B5EF4-FFF2-40B4-BE49-F238E27FC236}">
                  <a16:creationId xmlns:a16="http://schemas.microsoft.com/office/drawing/2014/main" id="{508350BA-596E-4BA7-B1F7-D1C974F7D28E}"/>
                </a:ext>
              </a:extLst>
            </p:cNvPr>
            <p:cNvSpPr txBox="1"/>
            <p:nvPr/>
          </p:nvSpPr>
          <p:spPr>
            <a:xfrm>
              <a:off x="3319775" y="3945059"/>
              <a:ext cx="144602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Calibri"/>
                <a:buNone/>
              </a:pPr>
              <a:r>
                <a:rPr lang="en-US" sz="900" b="0" i="0" u="none" strike="noStrike" cap="none" dirty="0">
                  <a:solidFill>
                    <a:srgbClr val="FFFFFF"/>
                  </a:solidFill>
                  <a:latin typeface="Calibri"/>
                  <a:ea typeface="Calibri"/>
                  <a:cs typeface="Calibri"/>
                  <a:sym typeface="Calibri"/>
                </a:rPr>
                <a:t>Region</a:t>
              </a:r>
              <a:r>
                <a:rPr lang="sl-SI" sz="900" b="0" i="0" u="none" strike="noStrike" cap="none" dirty="0" err="1">
                  <a:solidFill>
                    <a:srgbClr val="FFFFFF"/>
                  </a:solidFill>
                  <a:latin typeface="Calibri"/>
                  <a:ea typeface="Calibri"/>
                  <a:cs typeface="Calibri"/>
                  <a:sym typeface="Calibri"/>
                </a:rPr>
                <a:t>alni</a:t>
              </a:r>
              <a:r>
                <a:rPr lang="sl-SI" sz="900" b="0" i="0" u="none" strike="noStrike" cap="none" dirty="0">
                  <a:solidFill>
                    <a:srgbClr val="FFFFFF"/>
                  </a:solidFill>
                  <a:latin typeface="Calibri"/>
                  <a:ea typeface="Calibri"/>
                  <a:cs typeface="Calibri"/>
                  <a:sym typeface="Calibri"/>
                </a:rPr>
                <a:t> dokumenti</a:t>
              </a:r>
              <a:endParaRPr dirty="0"/>
            </a:p>
          </p:txBody>
        </p:sp>
        <p:sp>
          <p:nvSpPr>
            <p:cNvPr id="57" name="Google Shape;415;p15">
              <a:extLst>
                <a:ext uri="{FF2B5EF4-FFF2-40B4-BE49-F238E27FC236}">
                  <a16:creationId xmlns:a16="http://schemas.microsoft.com/office/drawing/2014/main" id="{3A9F6A96-EF59-46B8-9A4F-E28CDA0349D6}"/>
                </a:ext>
              </a:extLst>
            </p:cNvPr>
            <p:cNvSpPr txBox="1"/>
            <p:nvPr/>
          </p:nvSpPr>
          <p:spPr>
            <a:xfrm>
              <a:off x="3319776" y="4215699"/>
              <a:ext cx="164317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Calibri"/>
                <a:buNone/>
              </a:pPr>
              <a:r>
                <a:rPr lang="sl-SI" sz="900" b="0" i="0" u="none" strike="noStrike" cap="none" dirty="0">
                  <a:solidFill>
                    <a:srgbClr val="FFFFFF"/>
                  </a:solidFill>
                  <a:latin typeface="Calibri"/>
                  <a:ea typeface="Calibri"/>
                  <a:cs typeface="Calibri"/>
                  <a:sym typeface="Calibri"/>
                </a:rPr>
                <a:t>Osnutki dokumentov</a:t>
              </a:r>
              <a:r>
                <a:rPr lang="en-US" sz="900" b="0" i="0" u="none" strike="noStrike" cap="none" dirty="0">
                  <a:solidFill>
                    <a:srgbClr val="FFFFFF"/>
                  </a:solidFill>
                  <a:latin typeface="Calibri"/>
                  <a:ea typeface="Calibri"/>
                  <a:cs typeface="Calibri"/>
                  <a:sym typeface="Calibri"/>
                </a:rPr>
                <a:t> </a:t>
              </a:r>
              <a:endParaRPr dirty="0"/>
            </a:p>
          </p:txBody>
        </p:sp>
        <p:sp>
          <p:nvSpPr>
            <p:cNvPr id="58" name="Google Shape;416;p15">
              <a:extLst>
                <a:ext uri="{FF2B5EF4-FFF2-40B4-BE49-F238E27FC236}">
                  <a16:creationId xmlns:a16="http://schemas.microsoft.com/office/drawing/2014/main" id="{23CEBBFC-295B-478F-AAB1-5F4573597752}"/>
                </a:ext>
              </a:extLst>
            </p:cNvPr>
            <p:cNvSpPr txBox="1"/>
            <p:nvPr/>
          </p:nvSpPr>
          <p:spPr>
            <a:xfrm>
              <a:off x="3311364" y="4478444"/>
              <a:ext cx="116040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Calibri"/>
                <a:buNone/>
              </a:pPr>
              <a:r>
                <a:rPr lang="en-US" sz="900" b="0" i="0" u="none" strike="noStrike" cap="none" dirty="0">
                  <a:solidFill>
                    <a:srgbClr val="FFFFFF"/>
                  </a:solidFill>
                  <a:latin typeface="Calibri"/>
                  <a:ea typeface="Calibri"/>
                  <a:cs typeface="Calibri"/>
                  <a:sym typeface="Calibri"/>
                </a:rPr>
                <a:t>CASCO </a:t>
              </a:r>
              <a:r>
                <a:rPr lang="sl-SI" sz="900" b="0" i="0" u="none" strike="noStrike" cap="none" dirty="0">
                  <a:solidFill>
                    <a:srgbClr val="FFFFFF"/>
                  </a:solidFill>
                  <a:latin typeface="Calibri"/>
                  <a:ea typeface="Calibri"/>
                  <a:cs typeface="Calibri"/>
                  <a:sym typeface="Calibri"/>
                </a:rPr>
                <a:t>pojasnila</a:t>
              </a:r>
              <a:endParaRPr dirty="0"/>
            </a:p>
          </p:txBody>
        </p:sp>
        <p:cxnSp>
          <p:nvCxnSpPr>
            <p:cNvPr id="59" name="Google Shape;417;p15">
              <a:extLst>
                <a:ext uri="{FF2B5EF4-FFF2-40B4-BE49-F238E27FC236}">
                  <a16:creationId xmlns:a16="http://schemas.microsoft.com/office/drawing/2014/main" id="{A33841BD-BCE1-42E7-94C8-670FF066A939}"/>
                </a:ext>
              </a:extLst>
            </p:cNvPr>
            <p:cNvCxnSpPr/>
            <p:nvPr/>
          </p:nvCxnSpPr>
          <p:spPr>
            <a:xfrm rot="10800000" flipH="1">
              <a:off x="2611480" y="2787304"/>
              <a:ext cx="4206010" cy="1179"/>
            </a:xfrm>
            <a:prstGeom prst="straightConnector1">
              <a:avLst/>
            </a:prstGeom>
            <a:noFill/>
            <a:ln w="9525" cap="flat" cmpd="sng">
              <a:solidFill>
                <a:srgbClr val="C2E6F7"/>
              </a:solidFill>
              <a:prstDash val="solid"/>
              <a:round/>
              <a:headEnd type="none" w="sm" len="sm"/>
              <a:tailEnd type="none" w="sm" len="sm"/>
            </a:ln>
          </p:spPr>
        </p:cxnSp>
        <p:cxnSp>
          <p:nvCxnSpPr>
            <p:cNvPr id="60" name="Google Shape;418;p15">
              <a:extLst>
                <a:ext uri="{FF2B5EF4-FFF2-40B4-BE49-F238E27FC236}">
                  <a16:creationId xmlns:a16="http://schemas.microsoft.com/office/drawing/2014/main" id="{F1A01C57-C5AF-4677-96E9-E80EE11FBA3F}"/>
                </a:ext>
              </a:extLst>
            </p:cNvPr>
            <p:cNvCxnSpPr/>
            <p:nvPr/>
          </p:nvCxnSpPr>
          <p:spPr>
            <a:xfrm rot="10800000" flipH="1">
              <a:off x="2611480" y="3058828"/>
              <a:ext cx="4206010" cy="1179"/>
            </a:xfrm>
            <a:prstGeom prst="straightConnector1">
              <a:avLst/>
            </a:prstGeom>
            <a:noFill/>
            <a:ln w="9525" cap="flat" cmpd="sng">
              <a:solidFill>
                <a:srgbClr val="C2E6F7"/>
              </a:solidFill>
              <a:prstDash val="solid"/>
              <a:round/>
              <a:headEnd type="none" w="sm" len="sm"/>
              <a:tailEnd type="none" w="sm" len="sm"/>
            </a:ln>
          </p:spPr>
        </p:cxnSp>
        <p:cxnSp>
          <p:nvCxnSpPr>
            <p:cNvPr id="61" name="Google Shape;419;p15">
              <a:extLst>
                <a:ext uri="{FF2B5EF4-FFF2-40B4-BE49-F238E27FC236}">
                  <a16:creationId xmlns:a16="http://schemas.microsoft.com/office/drawing/2014/main" id="{369C44AD-CAE7-4B46-B139-E780CB01E5BB}"/>
                </a:ext>
              </a:extLst>
            </p:cNvPr>
            <p:cNvCxnSpPr/>
            <p:nvPr/>
          </p:nvCxnSpPr>
          <p:spPr>
            <a:xfrm rot="10800000" flipH="1">
              <a:off x="2611480" y="3329836"/>
              <a:ext cx="4206010" cy="1179"/>
            </a:xfrm>
            <a:prstGeom prst="straightConnector1">
              <a:avLst/>
            </a:prstGeom>
            <a:noFill/>
            <a:ln w="9525" cap="flat" cmpd="sng">
              <a:solidFill>
                <a:srgbClr val="C2E6F7"/>
              </a:solidFill>
              <a:prstDash val="solid"/>
              <a:round/>
              <a:headEnd type="none" w="sm" len="sm"/>
              <a:tailEnd type="none" w="sm" len="sm"/>
            </a:ln>
          </p:spPr>
        </p:cxnSp>
        <p:cxnSp>
          <p:nvCxnSpPr>
            <p:cNvPr id="62" name="Google Shape;420;p15">
              <a:extLst>
                <a:ext uri="{FF2B5EF4-FFF2-40B4-BE49-F238E27FC236}">
                  <a16:creationId xmlns:a16="http://schemas.microsoft.com/office/drawing/2014/main" id="{BA33B84F-357D-4E1E-B42B-AF5C0496C686}"/>
                </a:ext>
              </a:extLst>
            </p:cNvPr>
            <p:cNvCxnSpPr/>
            <p:nvPr/>
          </p:nvCxnSpPr>
          <p:spPr>
            <a:xfrm rot="10800000" flipH="1">
              <a:off x="2611480" y="3602732"/>
              <a:ext cx="4206010" cy="1179"/>
            </a:xfrm>
            <a:prstGeom prst="straightConnector1">
              <a:avLst/>
            </a:prstGeom>
            <a:noFill/>
            <a:ln w="9525" cap="flat" cmpd="sng">
              <a:solidFill>
                <a:srgbClr val="C2E6F7"/>
              </a:solidFill>
              <a:prstDash val="solid"/>
              <a:round/>
              <a:headEnd type="none" w="sm" len="sm"/>
              <a:tailEnd type="none" w="sm" len="sm"/>
            </a:ln>
          </p:spPr>
        </p:cxnSp>
        <p:cxnSp>
          <p:nvCxnSpPr>
            <p:cNvPr id="63" name="Google Shape;421;p15">
              <a:extLst>
                <a:ext uri="{FF2B5EF4-FFF2-40B4-BE49-F238E27FC236}">
                  <a16:creationId xmlns:a16="http://schemas.microsoft.com/office/drawing/2014/main" id="{A8753D6C-23AA-45F1-8CDA-8C2F2E182D00}"/>
                </a:ext>
              </a:extLst>
            </p:cNvPr>
            <p:cNvCxnSpPr/>
            <p:nvPr/>
          </p:nvCxnSpPr>
          <p:spPr>
            <a:xfrm rot="10800000" flipH="1">
              <a:off x="2611480" y="3873801"/>
              <a:ext cx="4206010" cy="1179"/>
            </a:xfrm>
            <a:prstGeom prst="straightConnector1">
              <a:avLst/>
            </a:prstGeom>
            <a:noFill/>
            <a:ln w="9525" cap="flat" cmpd="sng">
              <a:solidFill>
                <a:srgbClr val="C2E6F7"/>
              </a:solidFill>
              <a:prstDash val="solid"/>
              <a:round/>
              <a:headEnd type="none" w="sm" len="sm"/>
              <a:tailEnd type="none" w="sm" len="sm"/>
            </a:ln>
          </p:spPr>
        </p:cxnSp>
        <p:cxnSp>
          <p:nvCxnSpPr>
            <p:cNvPr id="64" name="Google Shape;422;p15">
              <a:extLst>
                <a:ext uri="{FF2B5EF4-FFF2-40B4-BE49-F238E27FC236}">
                  <a16:creationId xmlns:a16="http://schemas.microsoft.com/office/drawing/2014/main" id="{2159A6D0-C147-41B9-8C59-37E7DF723DBE}"/>
                </a:ext>
              </a:extLst>
            </p:cNvPr>
            <p:cNvCxnSpPr/>
            <p:nvPr/>
          </p:nvCxnSpPr>
          <p:spPr>
            <a:xfrm rot="10800000" flipH="1">
              <a:off x="2611480" y="4145683"/>
              <a:ext cx="4206010" cy="1179"/>
            </a:xfrm>
            <a:prstGeom prst="straightConnector1">
              <a:avLst/>
            </a:prstGeom>
            <a:noFill/>
            <a:ln w="9525" cap="flat" cmpd="sng">
              <a:solidFill>
                <a:srgbClr val="C2E6F7"/>
              </a:solidFill>
              <a:prstDash val="solid"/>
              <a:round/>
              <a:headEnd type="none" w="sm" len="sm"/>
              <a:tailEnd type="none" w="sm" len="sm"/>
            </a:ln>
          </p:spPr>
        </p:cxnSp>
        <p:cxnSp>
          <p:nvCxnSpPr>
            <p:cNvPr id="65" name="Google Shape;423;p15">
              <a:extLst>
                <a:ext uri="{FF2B5EF4-FFF2-40B4-BE49-F238E27FC236}">
                  <a16:creationId xmlns:a16="http://schemas.microsoft.com/office/drawing/2014/main" id="{5FBE5141-A56A-4912-81E1-F696474AF18C}"/>
                </a:ext>
              </a:extLst>
            </p:cNvPr>
            <p:cNvCxnSpPr/>
            <p:nvPr/>
          </p:nvCxnSpPr>
          <p:spPr>
            <a:xfrm rot="10800000" flipH="1">
              <a:off x="2611480" y="4414345"/>
              <a:ext cx="4206010" cy="1179"/>
            </a:xfrm>
            <a:prstGeom prst="straightConnector1">
              <a:avLst/>
            </a:prstGeom>
            <a:noFill/>
            <a:ln w="9525" cap="flat" cmpd="sng">
              <a:solidFill>
                <a:srgbClr val="C2E6F7"/>
              </a:solidFill>
              <a:prstDash val="solid"/>
              <a:round/>
              <a:headEnd type="none" w="sm" len="sm"/>
              <a:tailEnd type="none" w="sm" len="sm"/>
            </a:ln>
          </p:spPr>
        </p:cxnSp>
        <p:pic>
          <p:nvPicPr>
            <p:cNvPr id="66" name="Google Shape;424;p15">
              <a:extLst>
                <a:ext uri="{FF2B5EF4-FFF2-40B4-BE49-F238E27FC236}">
                  <a16:creationId xmlns:a16="http://schemas.microsoft.com/office/drawing/2014/main" id="{02E918A6-F305-41C3-8E92-C5D63EF8B290}"/>
                </a:ext>
              </a:extLst>
            </p:cNvPr>
            <p:cNvPicPr preferRelativeResize="0"/>
            <p:nvPr/>
          </p:nvPicPr>
          <p:blipFill rotWithShape="1">
            <a:blip r:embed="rId5">
              <a:alphaModFix/>
            </a:blip>
            <a:srcRect l="2053" t="5784" r="57644" b="7064"/>
            <a:stretch/>
          </p:blipFill>
          <p:spPr>
            <a:xfrm>
              <a:off x="2927146" y="4464073"/>
              <a:ext cx="268697" cy="162049"/>
            </a:xfrm>
            <a:prstGeom prst="rect">
              <a:avLst/>
            </a:prstGeom>
            <a:noFill/>
            <a:ln>
              <a:noFill/>
            </a:ln>
          </p:spPr>
        </p:pic>
        <p:grpSp>
          <p:nvGrpSpPr>
            <p:cNvPr id="67" name="Google Shape;425;p15">
              <a:extLst>
                <a:ext uri="{FF2B5EF4-FFF2-40B4-BE49-F238E27FC236}">
                  <a16:creationId xmlns:a16="http://schemas.microsoft.com/office/drawing/2014/main" id="{8CCCB9D9-764B-4686-A077-728CCEC80C6C}"/>
                </a:ext>
              </a:extLst>
            </p:cNvPr>
            <p:cNvGrpSpPr/>
            <p:nvPr/>
          </p:nvGrpSpPr>
          <p:grpSpPr>
            <a:xfrm>
              <a:off x="5700367" y="1784256"/>
              <a:ext cx="3224023" cy="3224021"/>
              <a:chOff x="1845939" y="1363437"/>
              <a:chExt cx="3224023" cy="3224021"/>
            </a:xfrm>
          </p:grpSpPr>
          <p:grpSp>
            <p:nvGrpSpPr>
              <p:cNvPr id="109" name="Google Shape;426;p15">
                <a:extLst>
                  <a:ext uri="{FF2B5EF4-FFF2-40B4-BE49-F238E27FC236}">
                    <a16:creationId xmlns:a16="http://schemas.microsoft.com/office/drawing/2014/main" id="{67D878E0-BE77-4F41-89C1-FA8269F5FBBE}"/>
                  </a:ext>
                </a:extLst>
              </p:cNvPr>
              <p:cNvGrpSpPr/>
              <p:nvPr/>
            </p:nvGrpSpPr>
            <p:grpSpPr>
              <a:xfrm>
                <a:off x="1845939" y="1363437"/>
                <a:ext cx="3224023" cy="3224021"/>
                <a:chOff x="4162112" y="2257473"/>
                <a:chExt cx="3360546" cy="3360545"/>
              </a:xfrm>
            </p:grpSpPr>
            <p:sp>
              <p:nvSpPr>
                <p:cNvPr id="111" name="Google Shape;427;p15">
                  <a:extLst>
                    <a:ext uri="{FF2B5EF4-FFF2-40B4-BE49-F238E27FC236}">
                      <a16:creationId xmlns:a16="http://schemas.microsoft.com/office/drawing/2014/main" id="{AF18FBD9-6B1D-4AB5-8EB6-E2EB299D9538}"/>
                    </a:ext>
                  </a:extLst>
                </p:cNvPr>
                <p:cNvSpPr/>
                <p:nvPr/>
              </p:nvSpPr>
              <p:spPr>
                <a:xfrm rot="2700000">
                  <a:off x="4654252" y="2749613"/>
                  <a:ext cx="2376264" cy="2376264"/>
                </a:xfrm>
                <a:prstGeom prst="rect">
                  <a:avLst/>
                </a:prstGeom>
                <a:solidFill>
                  <a:srgbClr val="0F5E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12" name="Google Shape;428;p15">
                  <a:extLst>
                    <a:ext uri="{FF2B5EF4-FFF2-40B4-BE49-F238E27FC236}">
                      <a16:creationId xmlns:a16="http://schemas.microsoft.com/office/drawing/2014/main" id="{0D2B9D16-4D5A-4483-A34D-11AC93F07A96}"/>
                    </a:ext>
                  </a:extLst>
                </p:cNvPr>
                <p:cNvSpPr/>
                <p:nvPr/>
              </p:nvSpPr>
              <p:spPr>
                <a:xfrm>
                  <a:off x="4162113" y="3936276"/>
                  <a:ext cx="3360545" cy="1681742"/>
                </a:xfrm>
                <a:custGeom>
                  <a:avLst/>
                  <a:gdLst/>
                  <a:ahLst/>
                  <a:cxnLst/>
                  <a:rect l="l" t="t" r="r" b="b"/>
                  <a:pathLst>
                    <a:path w="3360545" h="1681742" extrusionOk="0">
                      <a:moveTo>
                        <a:pt x="1469" y="0"/>
                      </a:moveTo>
                      <a:lnTo>
                        <a:pt x="3359076" y="0"/>
                      </a:lnTo>
                      <a:lnTo>
                        <a:pt x="3360545" y="1469"/>
                      </a:lnTo>
                      <a:lnTo>
                        <a:pt x="1680272" y="1681742"/>
                      </a:lnTo>
                      <a:lnTo>
                        <a:pt x="0" y="1469"/>
                      </a:lnTo>
                      <a:lnTo>
                        <a:pt x="1469" y="0"/>
                      </a:lnTo>
                      <a:close/>
                    </a:path>
                  </a:pathLst>
                </a:custGeom>
                <a:solidFill>
                  <a:srgbClr val="0B4669">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grpSp>
          <p:sp>
            <p:nvSpPr>
              <p:cNvPr id="110" name="Google Shape;429;p15">
                <a:extLst>
                  <a:ext uri="{FF2B5EF4-FFF2-40B4-BE49-F238E27FC236}">
                    <a16:creationId xmlns:a16="http://schemas.microsoft.com/office/drawing/2014/main" id="{6C7E0616-9E9D-456D-B9CA-8157D9958DE8}"/>
                  </a:ext>
                </a:extLst>
              </p:cNvPr>
              <p:cNvSpPr txBox="1"/>
              <p:nvPr/>
            </p:nvSpPr>
            <p:spPr>
              <a:xfrm>
                <a:off x="2674817" y="3215173"/>
                <a:ext cx="1561182" cy="289270"/>
              </a:xfrm>
              <a:prstGeom prst="rect">
                <a:avLst/>
              </a:prstGeom>
              <a:noFill/>
              <a:ln>
                <a:noFill/>
              </a:ln>
            </p:spPr>
            <p:txBody>
              <a:bodyPr spcFirstLastPara="1" wrap="square" lIns="91425" tIns="45700" rIns="91425" bIns="45700" anchor="ctr" anchorCtr="0">
                <a:spAutoFit/>
              </a:bodyPr>
              <a:lstStyle/>
              <a:p>
                <a:pPr marL="0" marR="0" lvl="0" indent="0" algn="ctr" rtl="0">
                  <a:lnSpc>
                    <a:spcPct val="80000"/>
                  </a:lnSpc>
                  <a:spcBef>
                    <a:spcPts val="0"/>
                  </a:spcBef>
                  <a:spcAft>
                    <a:spcPts val="0"/>
                  </a:spcAft>
                  <a:buClr>
                    <a:srgbClr val="FFFFFF"/>
                  </a:buClr>
                  <a:buSzPts val="1600"/>
                  <a:buFont typeface="Arial"/>
                  <a:buNone/>
                </a:pPr>
                <a:r>
                  <a:rPr lang="sl-SI" sz="1600" b="0" i="0" u="none" strike="noStrike" cap="none" dirty="0">
                    <a:solidFill>
                      <a:srgbClr val="FFFFFF"/>
                    </a:solidFill>
                    <a:latin typeface="Arial"/>
                    <a:ea typeface="Arial"/>
                    <a:cs typeface="Arial"/>
                    <a:sym typeface="Arial"/>
                  </a:rPr>
                  <a:t>Dodatek </a:t>
                </a:r>
                <a:r>
                  <a:rPr lang="en-US" sz="1600" b="0" i="0" u="none" strike="noStrike" cap="none" dirty="0">
                    <a:solidFill>
                      <a:srgbClr val="FFFFFF"/>
                    </a:solidFill>
                    <a:latin typeface="Arial"/>
                    <a:ea typeface="Arial"/>
                    <a:cs typeface="Arial"/>
                    <a:sym typeface="Arial"/>
                  </a:rPr>
                  <a:t>1 </a:t>
                </a:r>
                <a:r>
                  <a:rPr lang="sl-SI" sz="1600" b="0" i="0" u="none" strike="noStrike" cap="none" dirty="0">
                    <a:solidFill>
                      <a:srgbClr val="FFFFFF"/>
                    </a:solidFill>
                    <a:latin typeface="Arial"/>
                    <a:ea typeface="Arial"/>
                    <a:cs typeface="Arial"/>
                    <a:sym typeface="Arial"/>
                  </a:rPr>
                  <a:t>in</a:t>
                </a:r>
                <a:r>
                  <a:rPr lang="en-US" sz="1600" b="0" i="0" u="none" strike="noStrike" cap="none" dirty="0">
                    <a:solidFill>
                      <a:srgbClr val="FFFFFF"/>
                    </a:solidFill>
                    <a:latin typeface="Arial"/>
                    <a:ea typeface="Arial"/>
                    <a:cs typeface="Arial"/>
                    <a:sym typeface="Arial"/>
                  </a:rPr>
                  <a:t> 2</a:t>
                </a:r>
                <a:endParaRPr dirty="0"/>
              </a:p>
            </p:txBody>
          </p:sp>
        </p:grpSp>
        <p:grpSp>
          <p:nvGrpSpPr>
            <p:cNvPr id="68" name="Google Shape;430;p15">
              <a:extLst>
                <a:ext uri="{FF2B5EF4-FFF2-40B4-BE49-F238E27FC236}">
                  <a16:creationId xmlns:a16="http://schemas.microsoft.com/office/drawing/2014/main" id="{9095B4C8-50AB-4ADE-A51B-7C8B17A12939}"/>
                </a:ext>
              </a:extLst>
            </p:cNvPr>
            <p:cNvGrpSpPr/>
            <p:nvPr/>
          </p:nvGrpSpPr>
          <p:grpSpPr>
            <a:xfrm>
              <a:off x="7918583" y="1386890"/>
              <a:ext cx="2005884" cy="2005884"/>
              <a:chOff x="5735173" y="1777457"/>
              <a:chExt cx="2005884" cy="2005884"/>
            </a:xfrm>
          </p:grpSpPr>
          <p:grpSp>
            <p:nvGrpSpPr>
              <p:cNvPr id="105" name="Google Shape;431;p15">
                <a:extLst>
                  <a:ext uri="{FF2B5EF4-FFF2-40B4-BE49-F238E27FC236}">
                    <a16:creationId xmlns:a16="http://schemas.microsoft.com/office/drawing/2014/main" id="{AE7C03F0-0BF8-4CE5-BA96-98C8408B227B}"/>
                  </a:ext>
                </a:extLst>
              </p:cNvPr>
              <p:cNvGrpSpPr/>
              <p:nvPr/>
            </p:nvGrpSpPr>
            <p:grpSpPr>
              <a:xfrm>
                <a:off x="5735173" y="1777457"/>
                <a:ext cx="2005884" cy="2005884"/>
                <a:chOff x="4162112" y="2257473"/>
                <a:chExt cx="3360546" cy="3360545"/>
              </a:xfrm>
            </p:grpSpPr>
            <p:sp>
              <p:nvSpPr>
                <p:cNvPr id="107" name="Google Shape;432;p15">
                  <a:extLst>
                    <a:ext uri="{FF2B5EF4-FFF2-40B4-BE49-F238E27FC236}">
                      <a16:creationId xmlns:a16="http://schemas.microsoft.com/office/drawing/2014/main" id="{491AFAC4-C201-4BF8-B6C3-BB91A5178748}"/>
                    </a:ext>
                  </a:extLst>
                </p:cNvPr>
                <p:cNvSpPr/>
                <p:nvPr/>
              </p:nvSpPr>
              <p:spPr>
                <a:xfrm rot="2700000">
                  <a:off x="4654252" y="2749613"/>
                  <a:ext cx="2376264" cy="2376264"/>
                </a:xfrm>
                <a:prstGeom prst="rect">
                  <a:avLst/>
                </a:prstGeom>
                <a:solidFill>
                  <a:srgbClr val="4D4D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08" name="Google Shape;433;p15">
                  <a:extLst>
                    <a:ext uri="{FF2B5EF4-FFF2-40B4-BE49-F238E27FC236}">
                      <a16:creationId xmlns:a16="http://schemas.microsoft.com/office/drawing/2014/main" id="{BA480175-BCD7-4FD3-9066-837464E2FA4A}"/>
                    </a:ext>
                  </a:extLst>
                </p:cNvPr>
                <p:cNvSpPr/>
                <p:nvPr/>
              </p:nvSpPr>
              <p:spPr>
                <a:xfrm>
                  <a:off x="4162113" y="3936276"/>
                  <a:ext cx="3360545" cy="1681742"/>
                </a:xfrm>
                <a:custGeom>
                  <a:avLst/>
                  <a:gdLst/>
                  <a:ahLst/>
                  <a:cxnLst/>
                  <a:rect l="l" t="t" r="r" b="b"/>
                  <a:pathLst>
                    <a:path w="3360545" h="1681742" extrusionOk="0">
                      <a:moveTo>
                        <a:pt x="1469" y="0"/>
                      </a:moveTo>
                      <a:lnTo>
                        <a:pt x="3359076" y="0"/>
                      </a:lnTo>
                      <a:lnTo>
                        <a:pt x="3360545" y="1469"/>
                      </a:lnTo>
                      <a:lnTo>
                        <a:pt x="1680272" y="1681742"/>
                      </a:lnTo>
                      <a:lnTo>
                        <a:pt x="0" y="1469"/>
                      </a:lnTo>
                      <a:lnTo>
                        <a:pt x="1469" y="0"/>
                      </a:lnTo>
                      <a:close/>
                    </a:path>
                  </a:pathLst>
                </a:custGeom>
                <a:solidFill>
                  <a:srgbClr val="393939">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grpSp>
          <p:sp>
            <p:nvSpPr>
              <p:cNvPr id="106" name="Google Shape;434;p15">
                <a:extLst>
                  <a:ext uri="{FF2B5EF4-FFF2-40B4-BE49-F238E27FC236}">
                    <a16:creationId xmlns:a16="http://schemas.microsoft.com/office/drawing/2014/main" id="{47301587-9525-4C29-9B97-3BBB69906E6F}"/>
                  </a:ext>
                </a:extLst>
              </p:cNvPr>
              <p:cNvSpPr txBox="1"/>
              <p:nvPr/>
            </p:nvSpPr>
            <p:spPr>
              <a:xfrm>
                <a:off x="6205387" y="2754575"/>
                <a:ext cx="1019791" cy="535491"/>
              </a:xfrm>
              <a:prstGeom prst="rect">
                <a:avLst/>
              </a:prstGeom>
              <a:noFill/>
              <a:ln>
                <a:noFill/>
              </a:ln>
            </p:spPr>
            <p:txBody>
              <a:bodyPr spcFirstLastPara="1" wrap="square" lIns="91425" tIns="45700" rIns="91425" bIns="45700" anchor="ctr" anchorCtr="0">
                <a:spAutoFit/>
              </a:bodyPr>
              <a:lstStyle/>
              <a:p>
                <a:pPr marL="0" marR="0" lvl="0" indent="0" algn="ctr" rtl="0">
                  <a:lnSpc>
                    <a:spcPct val="80000"/>
                  </a:lnSpc>
                  <a:spcBef>
                    <a:spcPts val="0"/>
                  </a:spcBef>
                  <a:spcAft>
                    <a:spcPts val="0"/>
                  </a:spcAft>
                  <a:buClr>
                    <a:srgbClr val="FFFFFF"/>
                  </a:buClr>
                  <a:buSzPts val="1200"/>
                  <a:buFont typeface="Arial"/>
                  <a:buNone/>
                </a:pPr>
                <a:r>
                  <a:rPr lang="sl-SI" sz="1200" b="0" i="0" u="none" strike="noStrike" cap="none" dirty="0">
                    <a:solidFill>
                      <a:srgbClr val="FFFFFF"/>
                    </a:solidFill>
                    <a:latin typeface="Arial"/>
                    <a:ea typeface="Arial"/>
                    <a:cs typeface="Arial"/>
                    <a:sym typeface="Arial"/>
                  </a:rPr>
                  <a:t>Sklici</a:t>
                </a:r>
                <a:r>
                  <a:rPr lang="en-US" sz="1200" b="0" i="0" u="none" strike="noStrike" cap="none" dirty="0">
                    <a:solidFill>
                      <a:srgbClr val="FFFFFF"/>
                    </a:solidFill>
                    <a:latin typeface="Arial"/>
                    <a:ea typeface="Arial"/>
                    <a:cs typeface="Arial"/>
                    <a:sym typeface="Arial"/>
                  </a:rPr>
                  <a:t> </a:t>
                </a:r>
                <a:endParaRPr dirty="0"/>
              </a:p>
              <a:p>
                <a:pPr marL="0" marR="0" lvl="0" indent="0" algn="ctr" rtl="0">
                  <a:lnSpc>
                    <a:spcPct val="80000"/>
                  </a:lnSpc>
                  <a:spcBef>
                    <a:spcPts val="0"/>
                  </a:spcBef>
                  <a:spcAft>
                    <a:spcPts val="0"/>
                  </a:spcAft>
                  <a:buClr>
                    <a:srgbClr val="FFFFFF"/>
                  </a:buClr>
                  <a:buSzPts val="1200"/>
                  <a:buFont typeface="Arial"/>
                  <a:buNone/>
                </a:pPr>
                <a:r>
                  <a:rPr lang="en-US" sz="1200" b="0" i="0" u="none" strike="noStrike" cap="none" dirty="0">
                    <a:solidFill>
                      <a:srgbClr val="FFFFFF"/>
                    </a:solidFill>
                    <a:latin typeface="Arial"/>
                    <a:ea typeface="Arial"/>
                    <a:cs typeface="Arial"/>
                    <a:sym typeface="Arial"/>
                  </a:rPr>
                  <a:t>G27, P8, G28</a:t>
                </a:r>
                <a:endParaRPr dirty="0"/>
              </a:p>
            </p:txBody>
          </p:sp>
        </p:grpSp>
        <p:grpSp>
          <p:nvGrpSpPr>
            <p:cNvPr id="69" name="Google Shape;435;p15">
              <a:extLst>
                <a:ext uri="{FF2B5EF4-FFF2-40B4-BE49-F238E27FC236}">
                  <a16:creationId xmlns:a16="http://schemas.microsoft.com/office/drawing/2014/main" id="{B763BE54-0F67-4124-A5AD-603506826744}"/>
                </a:ext>
              </a:extLst>
            </p:cNvPr>
            <p:cNvGrpSpPr/>
            <p:nvPr/>
          </p:nvGrpSpPr>
          <p:grpSpPr>
            <a:xfrm>
              <a:off x="6842197" y="1510102"/>
              <a:ext cx="4312046" cy="4083807"/>
              <a:chOff x="1619554" y="2193786"/>
              <a:chExt cx="4312046" cy="4083807"/>
            </a:xfrm>
          </p:grpSpPr>
          <p:sp>
            <p:nvSpPr>
              <p:cNvPr id="103" name="Google Shape;436;p15">
                <a:extLst>
                  <a:ext uri="{FF2B5EF4-FFF2-40B4-BE49-F238E27FC236}">
                    <a16:creationId xmlns:a16="http://schemas.microsoft.com/office/drawing/2014/main" id="{666C0412-A3D7-4EDD-8D9E-872EF2A18D9D}"/>
                  </a:ext>
                </a:extLst>
              </p:cNvPr>
              <p:cNvSpPr/>
              <p:nvPr/>
            </p:nvSpPr>
            <p:spPr>
              <a:xfrm rot="8100000" flipH="1">
                <a:off x="890211" y="4082505"/>
                <a:ext cx="5417045" cy="180921"/>
              </a:xfrm>
              <a:prstGeom prst="ellipse">
                <a:avLst/>
              </a:prstGeom>
              <a:gradFill>
                <a:gsLst>
                  <a:gs pos="0">
                    <a:srgbClr val="000000"/>
                  </a:gs>
                  <a:gs pos="100000">
                    <a:srgbClr val="00000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 name="Google Shape;437;p15">
                <a:extLst>
                  <a:ext uri="{FF2B5EF4-FFF2-40B4-BE49-F238E27FC236}">
                    <a16:creationId xmlns:a16="http://schemas.microsoft.com/office/drawing/2014/main" id="{1B7F19EC-46B0-466D-B2F7-ED995AADFDD7}"/>
                  </a:ext>
                </a:extLst>
              </p:cNvPr>
              <p:cNvSpPr/>
              <p:nvPr/>
            </p:nvSpPr>
            <p:spPr>
              <a:xfrm rot="2700163">
                <a:off x="3640475" y="1689400"/>
                <a:ext cx="552285" cy="514672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grpSp>
        <p:grpSp>
          <p:nvGrpSpPr>
            <p:cNvPr id="70" name="Google Shape;438;p15">
              <a:extLst>
                <a:ext uri="{FF2B5EF4-FFF2-40B4-BE49-F238E27FC236}">
                  <a16:creationId xmlns:a16="http://schemas.microsoft.com/office/drawing/2014/main" id="{BD9A3B26-81DB-4808-B3FA-B4A5CD5A1663}"/>
                </a:ext>
              </a:extLst>
            </p:cNvPr>
            <p:cNvGrpSpPr/>
            <p:nvPr/>
          </p:nvGrpSpPr>
          <p:grpSpPr>
            <a:xfrm rot="10800000">
              <a:off x="5643136" y="4413682"/>
              <a:ext cx="2264458" cy="2181374"/>
              <a:chOff x="2846968" y="1975817"/>
              <a:chExt cx="3121209" cy="3006676"/>
            </a:xfrm>
          </p:grpSpPr>
          <p:sp>
            <p:nvSpPr>
              <p:cNvPr id="101" name="Google Shape;439;p15">
                <a:extLst>
                  <a:ext uri="{FF2B5EF4-FFF2-40B4-BE49-F238E27FC236}">
                    <a16:creationId xmlns:a16="http://schemas.microsoft.com/office/drawing/2014/main" id="{C6EC96D3-4901-4D91-B807-9497BEA397FC}"/>
                  </a:ext>
                </a:extLst>
              </p:cNvPr>
              <p:cNvSpPr/>
              <p:nvPr/>
            </p:nvSpPr>
            <p:spPr>
              <a:xfrm rot="8100000" flipH="1">
                <a:off x="2334471" y="3368949"/>
                <a:ext cx="4031669" cy="220413"/>
              </a:xfrm>
              <a:prstGeom prst="ellipse">
                <a:avLst/>
              </a:prstGeom>
              <a:gradFill>
                <a:gsLst>
                  <a:gs pos="0">
                    <a:srgbClr val="000000"/>
                  </a:gs>
                  <a:gs pos="100000">
                    <a:srgbClr val="00000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440;p15">
                <a:extLst>
                  <a:ext uri="{FF2B5EF4-FFF2-40B4-BE49-F238E27FC236}">
                    <a16:creationId xmlns:a16="http://schemas.microsoft.com/office/drawing/2014/main" id="{434D0049-297F-4C4D-8481-4FB479A5683F}"/>
                  </a:ext>
                </a:extLst>
              </p:cNvPr>
              <p:cNvSpPr/>
              <p:nvPr/>
            </p:nvSpPr>
            <p:spPr>
              <a:xfrm rot="2700163">
                <a:off x="4571921" y="2060097"/>
                <a:ext cx="552283" cy="261577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grpSp>
        <p:grpSp>
          <p:nvGrpSpPr>
            <p:cNvPr id="71" name="Google Shape;441;p15">
              <a:extLst>
                <a:ext uri="{FF2B5EF4-FFF2-40B4-BE49-F238E27FC236}">
                  <a16:creationId xmlns:a16="http://schemas.microsoft.com/office/drawing/2014/main" id="{AD8C6E79-E93C-45F1-95BB-51EF1FE60425}"/>
                </a:ext>
              </a:extLst>
            </p:cNvPr>
            <p:cNvGrpSpPr/>
            <p:nvPr/>
          </p:nvGrpSpPr>
          <p:grpSpPr>
            <a:xfrm>
              <a:off x="5579966" y="4129885"/>
              <a:ext cx="1742748" cy="1742747"/>
              <a:chOff x="5497206" y="4015404"/>
              <a:chExt cx="2005884" cy="2005884"/>
            </a:xfrm>
          </p:grpSpPr>
          <p:grpSp>
            <p:nvGrpSpPr>
              <p:cNvPr id="97" name="Google Shape;442;p15">
                <a:extLst>
                  <a:ext uri="{FF2B5EF4-FFF2-40B4-BE49-F238E27FC236}">
                    <a16:creationId xmlns:a16="http://schemas.microsoft.com/office/drawing/2014/main" id="{CF8B4596-2196-4542-A0A4-B3FEAEE4CCE6}"/>
                  </a:ext>
                </a:extLst>
              </p:cNvPr>
              <p:cNvGrpSpPr/>
              <p:nvPr/>
            </p:nvGrpSpPr>
            <p:grpSpPr>
              <a:xfrm>
                <a:off x="5497206" y="4015404"/>
                <a:ext cx="2005884" cy="2005884"/>
                <a:chOff x="4162112" y="2257473"/>
                <a:chExt cx="3360546" cy="3360545"/>
              </a:xfrm>
            </p:grpSpPr>
            <p:sp>
              <p:nvSpPr>
                <p:cNvPr id="99" name="Google Shape;443;p15">
                  <a:extLst>
                    <a:ext uri="{FF2B5EF4-FFF2-40B4-BE49-F238E27FC236}">
                      <a16:creationId xmlns:a16="http://schemas.microsoft.com/office/drawing/2014/main" id="{0CDCB8EA-A806-44F5-8200-4874112DFA20}"/>
                    </a:ext>
                  </a:extLst>
                </p:cNvPr>
                <p:cNvSpPr/>
                <p:nvPr/>
              </p:nvSpPr>
              <p:spPr>
                <a:xfrm rot="2700000">
                  <a:off x="4654252" y="2749613"/>
                  <a:ext cx="2376264" cy="2376264"/>
                </a:xfrm>
                <a:prstGeom prst="rect">
                  <a:avLst/>
                </a:prstGeom>
                <a:solidFill>
                  <a:srgbClr val="EF46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00" name="Google Shape;444;p15">
                  <a:extLst>
                    <a:ext uri="{FF2B5EF4-FFF2-40B4-BE49-F238E27FC236}">
                      <a16:creationId xmlns:a16="http://schemas.microsoft.com/office/drawing/2014/main" id="{8B5EBFBA-8CD0-46F7-840F-2043B35D7ECD}"/>
                    </a:ext>
                  </a:extLst>
                </p:cNvPr>
                <p:cNvSpPr/>
                <p:nvPr/>
              </p:nvSpPr>
              <p:spPr>
                <a:xfrm>
                  <a:off x="4162113" y="3936276"/>
                  <a:ext cx="3360545" cy="1681742"/>
                </a:xfrm>
                <a:custGeom>
                  <a:avLst/>
                  <a:gdLst/>
                  <a:ahLst/>
                  <a:cxnLst/>
                  <a:rect l="l" t="t" r="r" b="b"/>
                  <a:pathLst>
                    <a:path w="3360545" h="1681742" extrusionOk="0">
                      <a:moveTo>
                        <a:pt x="1469" y="0"/>
                      </a:moveTo>
                      <a:lnTo>
                        <a:pt x="3359076" y="0"/>
                      </a:lnTo>
                      <a:lnTo>
                        <a:pt x="3360545" y="1469"/>
                      </a:lnTo>
                      <a:lnTo>
                        <a:pt x="1680272" y="1681742"/>
                      </a:lnTo>
                      <a:lnTo>
                        <a:pt x="0" y="1469"/>
                      </a:lnTo>
                      <a:lnTo>
                        <a:pt x="1469" y="0"/>
                      </a:lnTo>
                      <a:close/>
                    </a:path>
                  </a:pathLst>
                </a:custGeom>
                <a:solidFill>
                  <a:srgbClr val="D51224">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grpSp>
          <p:sp>
            <p:nvSpPr>
              <p:cNvPr id="98" name="Google Shape;445;p15">
                <a:extLst>
                  <a:ext uri="{FF2B5EF4-FFF2-40B4-BE49-F238E27FC236}">
                    <a16:creationId xmlns:a16="http://schemas.microsoft.com/office/drawing/2014/main" id="{BDF87E9E-DE60-4374-9097-7E217C9EB9E7}"/>
                  </a:ext>
                </a:extLst>
              </p:cNvPr>
              <p:cNvSpPr txBox="1"/>
              <p:nvPr/>
            </p:nvSpPr>
            <p:spPr>
              <a:xfrm>
                <a:off x="5987674" y="5171898"/>
                <a:ext cx="1101951" cy="446305"/>
              </a:xfrm>
              <a:prstGeom prst="rect">
                <a:avLst/>
              </a:prstGeom>
              <a:noFill/>
              <a:ln>
                <a:noFill/>
              </a:ln>
            </p:spPr>
            <p:txBody>
              <a:bodyPr spcFirstLastPara="1" wrap="square" lIns="91425" tIns="45700" rIns="91425" bIns="45700" anchor="ctr" anchorCtr="0">
                <a:spAutoFit/>
              </a:bodyPr>
              <a:lstStyle/>
              <a:p>
                <a:pPr marL="0" marR="0" lvl="0" indent="0" algn="ctr" rtl="0">
                  <a:lnSpc>
                    <a:spcPct val="80000"/>
                  </a:lnSpc>
                  <a:spcBef>
                    <a:spcPts val="0"/>
                  </a:spcBef>
                  <a:spcAft>
                    <a:spcPts val="0"/>
                  </a:spcAft>
                  <a:buClr>
                    <a:srgbClr val="FFFFFF"/>
                  </a:buClr>
                  <a:buSzPts val="1200"/>
                  <a:buFont typeface="Arial"/>
                  <a:buNone/>
                </a:pPr>
                <a:r>
                  <a:rPr lang="sl-SI" sz="1200" b="0" i="0" u="none" strike="noStrike" cap="none" dirty="0">
                    <a:solidFill>
                      <a:srgbClr val="FFFFFF"/>
                    </a:solidFill>
                    <a:latin typeface="Arial"/>
                    <a:ea typeface="Arial"/>
                    <a:cs typeface="Arial"/>
                    <a:sym typeface="Arial"/>
                  </a:rPr>
                  <a:t>Dodatne smernice</a:t>
                </a:r>
                <a:endParaRPr dirty="0"/>
              </a:p>
            </p:txBody>
          </p:sp>
        </p:grpSp>
        <p:grpSp>
          <p:nvGrpSpPr>
            <p:cNvPr id="72" name="Google Shape;446;p15">
              <a:extLst>
                <a:ext uri="{FF2B5EF4-FFF2-40B4-BE49-F238E27FC236}">
                  <a16:creationId xmlns:a16="http://schemas.microsoft.com/office/drawing/2014/main" id="{1E557B55-B144-404A-9C60-F2422F18AB04}"/>
                </a:ext>
              </a:extLst>
            </p:cNvPr>
            <p:cNvGrpSpPr/>
            <p:nvPr/>
          </p:nvGrpSpPr>
          <p:grpSpPr>
            <a:xfrm>
              <a:off x="8115830" y="2957309"/>
              <a:ext cx="2483203" cy="2483200"/>
              <a:chOff x="4261400" y="3377249"/>
              <a:chExt cx="2483203" cy="2483200"/>
            </a:xfrm>
          </p:grpSpPr>
          <p:grpSp>
            <p:nvGrpSpPr>
              <p:cNvPr id="93" name="Google Shape;447;p15">
                <a:extLst>
                  <a:ext uri="{FF2B5EF4-FFF2-40B4-BE49-F238E27FC236}">
                    <a16:creationId xmlns:a16="http://schemas.microsoft.com/office/drawing/2014/main" id="{6F8CC852-64C7-4AE5-AFE4-966C65AACD1E}"/>
                  </a:ext>
                </a:extLst>
              </p:cNvPr>
              <p:cNvGrpSpPr/>
              <p:nvPr/>
            </p:nvGrpSpPr>
            <p:grpSpPr>
              <a:xfrm>
                <a:off x="4261400" y="3377249"/>
                <a:ext cx="2483203" cy="2483200"/>
                <a:chOff x="4162110" y="2257473"/>
                <a:chExt cx="3360547" cy="3360545"/>
              </a:xfrm>
            </p:grpSpPr>
            <p:sp>
              <p:nvSpPr>
                <p:cNvPr id="95" name="Google Shape;448;p15">
                  <a:extLst>
                    <a:ext uri="{FF2B5EF4-FFF2-40B4-BE49-F238E27FC236}">
                      <a16:creationId xmlns:a16="http://schemas.microsoft.com/office/drawing/2014/main" id="{0D7FEFBA-E563-4E8E-8D8B-8F10713CE0F9}"/>
                    </a:ext>
                  </a:extLst>
                </p:cNvPr>
                <p:cNvSpPr/>
                <p:nvPr/>
              </p:nvSpPr>
              <p:spPr>
                <a:xfrm rot="2700000">
                  <a:off x="4654251" y="2749613"/>
                  <a:ext cx="2376264" cy="2376264"/>
                </a:xfrm>
                <a:prstGeom prst="rect">
                  <a:avLst/>
                </a:prstGeom>
                <a:solidFill>
                  <a:srgbClr val="F68E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96" name="Google Shape;449;p15">
                  <a:extLst>
                    <a:ext uri="{FF2B5EF4-FFF2-40B4-BE49-F238E27FC236}">
                      <a16:creationId xmlns:a16="http://schemas.microsoft.com/office/drawing/2014/main" id="{1A15255F-9836-4DCA-9307-F5B774D2226D}"/>
                    </a:ext>
                  </a:extLst>
                </p:cNvPr>
                <p:cNvSpPr/>
                <p:nvPr/>
              </p:nvSpPr>
              <p:spPr>
                <a:xfrm>
                  <a:off x="4162113" y="3936276"/>
                  <a:ext cx="3360545" cy="1681742"/>
                </a:xfrm>
                <a:custGeom>
                  <a:avLst/>
                  <a:gdLst/>
                  <a:ahLst/>
                  <a:cxnLst/>
                  <a:rect l="l" t="t" r="r" b="b"/>
                  <a:pathLst>
                    <a:path w="3360545" h="1681742" extrusionOk="0">
                      <a:moveTo>
                        <a:pt x="1469" y="0"/>
                      </a:moveTo>
                      <a:lnTo>
                        <a:pt x="3359076" y="0"/>
                      </a:lnTo>
                      <a:lnTo>
                        <a:pt x="3360545" y="1469"/>
                      </a:lnTo>
                      <a:lnTo>
                        <a:pt x="1680272" y="1681742"/>
                      </a:lnTo>
                      <a:lnTo>
                        <a:pt x="0" y="1469"/>
                      </a:lnTo>
                      <a:lnTo>
                        <a:pt x="1469" y="0"/>
                      </a:lnTo>
                      <a:close/>
                    </a:path>
                  </a:pathLst>
                </a:custGeom>
                <a:solidFill>
                  <a:srgbClr val="D26909">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grpSp>
          <p:sp>
            <p:nvSpPr>
              <p:cNvPr id="94" name="Google Shape;450;p15">
                <a:extLst>
                  <a:ext uri="{FF2B5EF4-FFF2-40B4-BE49-F238E27FC236}">
                    <a16:creationId xmlns:a16="http://schemas.microsoft.com/office/drawing/2014/main" id="{41D15E48-21D9-44D8-90B1-5A41AA7E8C11}"/>
                  </a:ext>
                </a:extLst>
              </p:cNvPr>
              <p:cNvSpPr txBox="1"/>
              <p:nvPr/>
            </p:nvSpPr>
            <p:spPr>
              <a:xfrm>
                <a:off x="4788284" y="4728265"/>
                <a:ext cx="1561182" cy="289270"/>
              </a:xfrm>
              <a:prstGeom prst="rect">
                <a:avLst/>
              </a:prstGeom>
              <a:noFill/>
              <a:ln>
                <a:noFill/>
              </a:ln>
            </p:spPr>
            <p:txBody>
              <a:bodyPr spcFirstLastPara="1" wrap="square" lIns="91425" tIns="45700" rIns="91425" bIns="45700" anchor="ctr" anchorCtr="0">
                <a:spAutoFit/>
              </a:bodyPr>
              <a:lstStyle/>
              <a:p>
                <a:pPr marL="0" marR="0" lvl="0" indent="0" algn="ctr" rtl="0">
                  <a:lnSpc>
                    <a:spcPct val="80000"/>
                  </a:lnSpc>
                  <a:spcBef>
                    <a:spcPts val="0"/>
                  </a:spcBef>
                  <a:spcAft>
                    <a:spcPts val="0"/>
                  </a:spcAft>
                  <a:buClr>
                    <a:srgbClr val="FFFFFF"/>
                  </a:buClr>
                  <a:buSzPts val="1600"/>
                  <a:buFont typeface="Arial"/>
                  <a:buNone/>
                </a:pPr>
                <a:r>
                  <a:rPr lang="sl-SI" sz="1600" b="0" i="0" u="none" strike="noStrike" cap="none" dirty="0">
                    <a:solidFill>
                      <a:srgbClr val="FFFFFF"/>
                    </a:solidFill>
                    <a:latin typeface="Arial"/>
                    <a:ea typeface="Arial"/>
                    <a:cs typeface="Arial"/>
                    <a:sym typeface="Arial"/>
                  </a:rPr>
                  <a:t>Primeri</a:t>
                </a:r>
                <a:endParaRPr dirty="0"/>
              </a:p>
            </p:txBody>
          </p:sp>
        </p:grpSp>
        <p:grpSp>
          <p:nvGrpSpPr>
            <p:cNvPr id="73" name="Google Shape;451;p15">
              <a:extLst>
                <a:ext uri="{FF2B5EF4-FFF2-40B4-BE49-F238E27FC236}">
                  <a16:creationId xmlns:a16="http://schemas.microsoft.com/office/drawing/2014/main" id="{DBBD1504-7732-4C6B-86DC-BC77312A235B}"/>
                </a:ext>
              </a:extLst>
            </p:cNvPr>
            <p:cNvGrpSpPr/>
            <p:nvPr/>
          </p:nvGrpSpPr>
          <p:grpSpPr>
            <a:xfrm>
              <a:off x="7317858" y="3913732"/>
              <a:ext cx="2204748" cy="1896707"/>
              <a:chOff x="3463429" y="4333672"/>
              <a:chExt cx="2204748" cy="1896707"/>
            </a:xfrm>
          </p:grpSpPr>
          <p:grpSp>
            <p:nvGrpSpPr>
              <p:cNvPr id="88" name="Google Shape;452;p15">
                <a:extLst>
                  <a:ext uri="{FF2B5EF4-FFF2-40B4-BE49-F238E27FC236}">
                    <a16:creationId xmlns:a16="http://schemas.microsoft.com/office/drawing/2014/main" id="{3A724F25-412A-4449-BB3D-A345DBD39E33}"/>
                  </a:ext>
                </a:extLst>
              </p:cNvPr>
              <p:cNvGrpSpPr/>
              <p:nvPr/>
            </p:nvGrpSpPr>
            <p:grpSpPr>
              <a:xfrm>
                <a:off x="3463429" y="4613752"/>
                <a:ext cx="1616627" cy="1616627"/>
                <a:chOff x="4162112" y="2257473"/>
                <a:chExt cx="3360546" cy="3360545"/>
              </a:xfrm>
            </p:grpSpPr>
            <p:sp>
              <p:nvSpPr>
                <p:cNvPr id="91" name="Google Shape;453;p15">
                  <a:extLst>
                    <a:ext uri="{FF2B5EF4-FFF2-40B4-BE49-F238E27FC236}">
                      <a16:creationId xmlns:a16="http://schemas.microsoft.com/office/drawing/2014/main" id="{FD88A260-7FC1-4903-807D-413F465D6D9C}"/>
                    </a:ext>
                  </a:extLst>
                </p:cNvPr>
                <p:cNvSpPr/>
                <p:nvPr/>
              </p:nvSpPr>
              <p:spPr>
                <a:xfrm rot="2700000">
                  <a:off x="4654252" y="2749613"/>
                  <a:ext cx="2376264" cy="2376264"/>
                </a:xfrm>
                <a:prstGeom prst="rect">
                  <a:avLst/>
                </a:prstGeom>
                <a:solidFill>
                  <a:srgbClr val="26BF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92" name="Google Shape;454;p15">
                  <a:extLst>
                    <a:ext uri="{FF2B5EF4-FFF2-40B4-BE49-F238E27FC236}">
                      <a16:creationId xmlns:a16="http://schemas.microsoft.com/office/drawing/2014/main" id="{8855D3A3-B865-4D55-AF85-E854FB421239}"/>
                    </a:ext>
                  </a:extLst>
                </p:cNvPr>
                <p:cNvSpPr/>
                <p:nvPr/>
              </p:nvSpPr>
              <p:spPr>
                <a:xfrm>
                  <a:off x="4162113" y="3936276"/>
                  <a:ext cx="3360545" cy="1681742"/>
                </a:xfrm>
                <a:custGeom>
                  <a:avLst/>
                  <a:gdLst/>
                  <a:ahLst/>
                  <a:cxnLst/>
                  <a:rect l="l" t="t" r="r" b="b"/>
                  <a:pathLst>
                    <a:path w="3360545" h="1681742" extrusionOk="0">
                      <a:moveTo>
                        <a:pt x="1469" y="0"/>
                      </a:moveTo>
                      <a:lnTo>
                        <a:pt x="3359076" y="0"/>
                      </a:lnTo>
                      <a:lnTo>
                        <a:pt x="3360545" y="1469"/>
                      </a:lnTo>
                      <a:lnTo>
                        <a:pt x="1680272" y="1681742"/>
                      </a:lnTo>
                      <a:lnTo>
                        <a:pt x="0" y="1469"/>
                      </a:lnTo>
                      <a:lnTo>
                        <a:pt x="1469" y="0"/>
                      </a:lnTo>
                      <a:close/>
                    </a:path>
                  </a:pathLst>
                </a:custGeom>
                <a:solidFill>
                  <a:srgbClr val="1C8F99">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grpSp>
          <p:sp>
            <p:nvSpPr>
              <p:cNvPr id="89" name="Google Shape;455;p15">
                <a:extLst>
                  <a:ext uri="{FF2B5EF4-FFF2-40B4-BE49-F238E27FC236}">
                    <a16:creationId xmlns:a16="http://schemas.microsoft.com/office/drawing/2014/main" id="{309A56C9-7197-492E-8287-AF4DD7E53C5B}"/>
                  </a:ext>
                </a:extLst>
              </p:cNvPr>
              <p:cNvSpPr txBox="1"/>
              <p:nvPr/>
            </p:nvSpPr>
            <p:spPr>
              <a:xfrm>
                <a:off x="3897676" y="5453184"/>
                <a:ext cx="908542" cy="350825"/>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FFFFFF"/>
                  </a:buClr>
                  <a:buSzPts val="1050"/>
                  <a:buFont typeface="Arial"/>
                  <a:buNone/>
                </a:pPr>
                <a:r>
                  <a:rPr lang="sl-SI" sz="1050" b="0" i="0" u="none" strike="noStrike" cap="none" dirty="0">
                    <a:solidFill>
                      <a:srgbClr val="FFFFFF"/>
                    </a:solidFill>
                    <a:latin typeface="Arial"/>
                    <a:ea typeface="Arial"/>
                    <a:cs typeface="Arial"/>
                    <a:sym typeface="Arial"/>
                  </a:rPr>
                  <a:t>Redakcijski popravki</a:t>
                </a:r>
                <a:endParaRPr dirty="0"/>
              </a:p>
            </p:txBody>
          </p:sp>
          <p:sp>
            <p:nvSpPr>
              <p:cNvPr id="90" name="Google Shape;456;p15">
                <a:extLst>
                  <a:ext uri="{FF2B5EF4-FFF2-40B4-BE49-F238E27FC236}">
                    <a16:creationId xmlns:a16="http://schemas.microsoft.com/office/drawing/2014/main" id="{70DD0AA6-8B76-416D-BAAE-8BB2E21C20BE}"/>
                  </a:ext>
                </a:extLst>
              </p:cNvPr>
              <p:cNvSpPr/>
              <p:nvPr/>
            </p:nvSpPr>
            <p:spPr>
              <a:xfrm>
                <a:off x="5388729" y="4333672"/>
                <a:ext cx="279448" cy="222006"/>
              </a:xfrm>
              <a:custGeom>
                <a:avLst/>
                <a:gdLst/>
                <a:ahLst/>
                <a:cxnLst/>
                <a:rect l="l" t="t" r="r" b="b"/>
                <a:pathLst>
                  <a:path w="1912" h="1522" extrusionOk="0">
                    <a:moveTo>
                      <a:pt x="499" y="643"/>
                    </a:moveTo>
                    <a:cubicBezTo>
                      <a:pt x="499" y="702"/>
                      <a:pt x="499" y="702"/>
                      <a:pt x="499" y="702"/>
                    </a:cubicBezTo>
                    <a:cubicBezTo>
                      <a:pt x="1352" y="702"/>
                      <a:pt x="1352" y="702"/>
                      <a:pt x="1352" y="702"/>
                    </a:cubicBezTo>
                    <a:cubicBezTo>
                      <a:pt x="1352" y="643"/>
                      <a:pt x="1352" y="643"/>
                      <a:pt x="1352" y="643"/>
                    </a:cubicBezTo>
                    <a:cubicBezTo>
                      <a:pt x="1573" y="643"/>
                      <a:pt x="1573" y="643"/>
                      <a:pt x="1573" y="643"/>
                    </a:cubicBezTo>
                    <a:cubicBezTo>
                      <a:pt x="1573" y="702"/>
                      <a:pt x="1573" y="702"/>
                      <a:pt x="1573" y="702"/>
                    </a:cubicBezTo>
                    <a:cubicBezTo>
                      <a:pt x="1719" y="702"/>
                      <a:pt x="1719" y="702"/>
                      <a:pt x="1719" y="702"/>
                    </a:cubicBezTo>
                    <a:cubicBezTo>
                      <a:pt x="1815" y="702"/>
                      <a:pt x="1896" y="633"/>
                      <a:pt x="1912" y="541"/>
                    </a:cubicBezTo>
                    <a:cubicBezTo>
                      <a:pt x="1912" y="190"/>
                      <a:pt x="1912" y="190"/>
                      <a:pt x="1912" y="190"/>
                    </a:cubicBezTo>
                    <a:cubicBezTo>
                      <a:pt x="1275" y="190"/>
                      <a:pt x="1275" y="190"/>
                      <a:pt x="1275" y="190"/>
                    </a:cubicBezTo>
                    <a:cubicBezTo>
                      <a:pt x="1275" y="36"/>
                      <a:pt x="1275" y="36"/>
                      <a:pt x="1275" y="36"/>
                    </a:cubicBezTo>
                    <a:cubicBezTo>
                      <a:pt x="1275" y="16"/>
                      <a:pt x="1259" y="0"/>
                      <a:pt x="1238" y="0"/>
                    </a:cubicBezTo>
                    <a:cubicBezTo>
                      <a:pt x="678" y="0"/>
                      <a:pt x="678" y="0"/>
                      <a:pt x="678" y="0"/>
                    </a:cubicBezTo>
                    <a:cubicBezTo>
                      <a:pt x="658" y="0"/>
                      <a:pt x="641" y="16"/>
                      <a:pt x="641" y="36"/>
                    </a:cubicBezTo>
                    <a:cubicBezTo>
                      <a:pt x="641" y="190"/>
                      <a:pt x="641" y="190"/>
                      <a:pt x="641" y="190"/>
                    </a:cubicBezTo>
                    <a:cubicBezTo>
                      <a:pt x="0" y="190"/>
                      <a:pt x="0" y="190"/>
                      <a:pt x="0" y="190"/>
                    </a:cubicBezTo>
                    <a:cubicBezTo>
                      <a:pt x="0" y="572"/>
                      <a:pt x="0" y="572"/>
                      <a:pt x="0" y="572"/>
                    </a:cubicBezTo>
                    <a:cubicBezTo>
                      <a:pt x="27" y="648"/>
                      <a:pt x="99" y="702"/>
                      <a:pt x="184" y="702"/>
                    </a:cubicBezTo>
                    <a:cubicBezTo>
                      <a:pt x="278" y="702"/>
                      <a:pt x="278" y="702"/>
                      <a:pt x="278" y="702"/>
                    </a:cubicBezTo>
                    <a:cubicBezTo>
                      <a:pt x="278" y="643"/>
                      <a:pt x="278" y="643"/>
                      <a:pt x="278" y="643"/>
                    </a:cubicBezTo>
                    <a:cubicBezTo>
                      <a:pt x="499" y="643"/>
                      <a:pt x="499" y="643"/>
                      <a:pt x="499" y="643"/>
                    </a:cubicBezTo>
                    <a:close/>
                    <a:moveTo>
                      <a:pt x="714" y="73"/>
                    </a:moveTo>
                    <a:cubicBezTo>
                      <a:pt x="1202" y="73"/>
                      <a:pt x="1202" y="73"/>
                      <a:pt x="1202" y="73"/>
                    </a:cubicBezTo>
                    <a:cubicBezTo>
                      <a:pt x="1202" y="190"/>
                      <a:pt x="1202" y="190"/>
                      <a:pt x="1202" y="190"/>
                    </a:cubicBezTo>
                    <a:cubicBezTo>
                      <a:pt x="714" y="190"/>
                      <a:pt x="714" y="190"/>
                      <a:pt x="714" y="190"/>
                    </a:cubicBezTo>
                    <a:lnTo>
                      <a:pt x="714" y="73"/>
                    </a:lnTo>
                    <a:close/>
                    <a:moveTo>
                      <a:pt x="1573" y="903"/>
                    </a:moveTo>
                    <a:cubicBezTo>
                      <a:pt x="1573" y="751"/>
                      <a:pt x="1573" y="751"/>
                      <a:pt x="1573" y="751"/>
                    </a:cubicBezTo>
                    <a:cubicBezTo>
                      <a:pt x="1719" y="751"/>
                      <a:pt x="1719" y="751"/>
                      <a:pt x="1719" y="751"/>
                    </a:cubicBezTo>
                    <a:cubicBezTo>
                      <a:pt x="1798" y="751"/>
                      <a:pt x="1867" y="713"/>
                      <a:pt x="1912" y="656"/>
                    </a:cubicBezTo>
                    <a:cubicBezTo>
                      <a:pt x="1912" y="1522"/>
                      <a:pt x="1912" y="1522"/>
                      <a:pt x="1912" y="1522"/>
                    </a:cubicBezTo>
                    <a:cubicBezTo>
                      <a:pt x="0" y="1522"/>
                      <a:pt x="0" y="1522"/>
                      <a:pt x="0" y="1522"/>
                    </a:cubicBezTo>
                    <a:cubicBezTo>
                      <a:pt x="0" y="666"/>
                      <a:pt x="0" y="666"/>
                      <a:pt x="0" y="666"/>
                    </a:cubicBezTo>
                    <a:cubicBezTo>
                      <a:pt x="45" y="718"/>
                      <a:pt x="111" y="751"/>
                      <a:pt x="184" y="751"/>
                    </a:cubicBezTo>
                    <a:cubicBezTo>
                      <a:pt x="278" y="751"/>
                      <a:pt x="278" y="751"/>
                      <a:pt x="278" y="751"/>
                    </a:cubicBezTo>
                    <a:cubicBezTo>
                      <a:pt x="278" y="903"/>
                      <a:pt x="278" y="903"/>
                      <a:pt x="278" y="903"/>
                    </a:cubicBezTo>
                    <a:cubicBezTo>
                      <a:pt x="499" y="903"/>
                      <a:pt x="499" y="903"/>
                      <a:pt x="499" y="903"/>
                    </a:cubicBezTo>
                    <a:cubicBezTo>
                      <a:pt x="499" y="751"/>
                      <a:pt x="499" y="751"/>
                      <a:pt x="499" y="751"/>
                    </a:cubicBezTo>
                    <a:cubicBezTo>
                      <a:pt x="1352" y="751"/>
                      <a:pt x="1352" y="751"/>
                      <a:pt x="1352" y="751"/>
                    </a:cubicBezTo>
                    <a:cubicBezTo>
                      <a:pt x="1352" y="903"/>
                      <a:pt x="1352" y="903"/>
                      <a:pt x="1352" y="903"/>
                    </a:cubicBezTo>
                    <a:lnTo>
                      <a:pt x="1573" y="90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74" name="Google Shape;457;p15">
              <a:extLst>
                <a:ext uri="{FF2B5EF4-FFF2-40B4-BE49-F238E27FC236}">
                  <a16:creationId xmlns:a16="http://schemas.microsoft.com/office/drawing/2014/main" id="{691E48A2-3A58-4880-BBC6-4CB319A2EF8E}"/>
                </a:ext>
              </a:extLst>
            </p:cNvPr>
            <p:cNvGrpSpPr/>
            <p:nvPr/>
          </p:nvGrpSpPr>
          <p:grpSpPr>
            <a:xfrm>
              <a:off x="7043816" y="2689815"/>
              <a:ext cx="785958" cy="766448"/>
              <a:chOff x="7161213" y="2139950"/>
              <a:chExt cx="619125" cy="615950"/>
            </a:xfrm>
          </p:grpSpPr>
          <p:sp>
            <p:nvSpPr>
              <p:cNvPr id="86" name="Google Shape;458;p15">
                <a:extLst>
                  <a:ext uri="{FF2B5EF4-FFF2-40B4-BE49-F238E27FC236}">
                    <a16:creationId xmlns:a16="http://schemas.microsoft.com/office/drawing/2014/main" id="{AB092203-BA79-4DBE-BF17-F18AD71952D3}"/>
                  </a:ext>
                </a:extLst>
              </p:cNvPr>
              <p:cNvSpPr/>
              <p:nvPr/>
            </p:nvSpPr>
            <p:spPr>
              <a:xfrm>
                <a:off x="7161213" y="2139950"/>
                <a:ext cx="525463" cy="600075"/>
              </a:xfrm>
              <a:custGeom>
                <a:avLst/>
                <a:gdLst/>
                <a:ahLst/>
                <a:cxnLst/>
                <a:rect l="l" t="t" r="r" b="b"/>
                <a:pathLst>
                  <a:path w="198" h="226" extrusionOk="0">
                    <a:moveTo>
                      <a:pt x="111" y="174"/>
                    </a:moveTo>
                    <a:cubicBezTo>
                      <a:pt x="111" y="139"/>
                      <a:pt x="140" y="110"/>
                      <a:pt x="175" y="110"/>
                    </a:cubicBezTo>
                    <a:cubicBezTo>
                      <a:pt x="183" y="110"/>
                      <a:pt x="191" y="112"/>
                      <a:pt x="198" y="115"/>
                    </a:cubicBezTo>
                    <a:cubicBezTo>
                      <a:pt x="198" y="0"/>
                      <a:pt x="198" y="0"/>
                      <a:pt x="198" y="0"/>
                    </a:cubicBezTo>
                    <a:cubicBezTo>
                      <a:pt x="27" y="0"/>
                      <a:pt x="27" y="0"/>
                      <a:pt x="27" y="0"/>
                    </a:cubicBezTo>
                    <a:cubicBezTo>
                      <a:pt x="27" y="0"/>
                      <a:pt x="27" y="0"/>
                      <a:pt x="27" y="0"/>
                    </a:cubicBezTo>
                    <a:cubicBezTo>
                      <a:pt x="20" y="0"/>
                      <a:pt x="13" y="1"/>
                      <a:pt x="8" y="6"/>
                    </a:cubicBezTo>
                    <a:cubicBezTo>
                      <a:pt x="0" y="14"/>
                      <a:pt x="0" y="24"/>
                      <a:pt x="0" y="34"/>
                    </a:cubicBezTo>
                    <a:cubicBezTo>
                      <a:pt x="1" y="42"/>
                      <a:pt x="13" y="42"/>
                      <a:pt x="12" y="34"/>
                    </a:cubicBezTo>
                    <a:cubicBezTo>
                      <a:pt x="12" y="28"/>
                      <a:pt x="11" y="19"/>
                      <a:pt x="17" y="15"/>
                    </a:cubicBezTo>
                    <a:cubicBezTo>
                      <a:pt x="20" y="13"/>
                      <a:pt x="23" y="12"/>
                      <a:pt x="27" y="12"/>
                    </a:cubicBezTo>
                    <a:cubicBezTo>
                      <a:pt x="27" y="46"/>
                      <a:pt x="27" y="46"/>
                      <a:pt x="27" y="46"/>
                    </a:cubicBezTo>
                    <a:cubicBezTo>
                      <a:pt x="20" y="46"/>
                      <a:pt x="13" y="47"/>
                      <a:pt x="8" y="52"/>
                    </a:cubicBezTo>
                    <a:cubicBezTo>
                      <a:pt x="0" y="60"/>
                      <a:pt x="0" y="70"/>
                      <a:pt x="0" y="80"/>
                    </a:cubicBezTo>
                    <a:cubicBezTo>
                      <a:pt x="1" y="88"/>
                      <a:pt x="13" y="88"/>
                      <a:pt x="12" y="80"/>
                    </a:cubicBezTo>
                    <a:cubicBezTo>
                      <a:pt x="12" y="74"/>
                      <a:pt x="11" y="65"/>
                      <a:pt x="17" y="61"/>
                    </a:cubicBezTo>
                    <a:cubicBezTo>
                      <a:pt x="20" y="59"/>
                      <a:pt x="23" y="58"/>
                      <a:pt x="27" y="58"/>
                    </a:cubicBezTo>
                    <a:cubicBezTo>
                      <a:pt x="27" y="92"/>
                      <a:pt x="27" y="92"/>
                      <a:pt x="27" y="92"/>
                    </a:cubicBezTo>
                    <a:cubicBezTo>
                      <a:pt x="20" y="92"/>
                      <a:pt x="13" y="93"/>
                      <a:pt x="8" y="98"/>
                    </a:cubicBezTo>
                    <a:cubicBezTo>
                      <a:pt x="0" y="105"/>
                      <a:pt x="0" y="116"/>
                      <a:pt x="0" y="126"/>
                    </a:cubicBezTo>
                    <a:cubicBezTo>
                      <a:pt x="1" y="134"/>
                      <a:pt x="13" y="134"/>
                      <a:pt x="12" y="126"/>
                    </a:cubicBezTo>
                    <a:cubicBezTo>
                      <a:pt x="12" y="120"/>
                      <a:pt x="11" y="111"/>
                      <a:pt x="17" y="107"/>
                    </a:cubicBezTo>
                    <a:cubicBezTo>
                      <a:pt x="20" y="105"/>
                      <a:pt x="23" y="104"/>
                      <a:pt x="27" y="104"/>
                    </a:cubicBezTo>
                    <a:cubicBezTo>
                      <a:pt x="27" y="138"/>
                      <a:pt x="27" y="138"/>
                      <a:pt x="27" y="138"/>
                    </a:cubicBezTo>
                    <a:cubicBezTo>
                      <a:pt x="20" y="138"/>
                      <a:pt x="13" y="139"/>
                      <a:pt x="8" y="144"/>
                    </a:cubicBezTo>
                    <a:cubicBezTo>
                      <a:pt x="0" y="151"/>
                      <a:pt x="0" y="162"/>
                      <a:pt x="0" y="172"/>
                    </a:cubicBezTo>
                    <a:cubicBezTo>
                      <a:pt x="1" y="180"/>
                      <a:pt x="13" y="180"/>
                      <a:pt x="12" y="172"/>
                    </a:cubicBezTo>
                    <a:cubicBezTo>
                      <a:pt x="12" y="165"/>
                      <a:pt x="11" y="157"/>
                      <a:pt x="17" y="153"/>
                    </a:cubicBezTo>
                    <a:cubicBezTo>
                      <a:pt x="20" y="150"/>
                      <a:pt x="23" y="150"/>
                      <a:pt x="27" y="150"/>
                    </a:cubicBezTo>
                    <a:cubicBezTo>
                      <a:pt x="27" y="184"/>
                      <a:pt x="27" y="184"/>
                      <a:pt x="27" y="184"/>
                    </a:cubicBezTo>
                    <a:cubicBezTo>
                      <a:pt x="20" y="184"/>
                      <a:pt x="13" y="185"/>
                      <a:pt x="8" y="190"/>
                    </a:cubicBezTo>
                    <a:cubicBezTo>
                      <a:pt x="0" y="197"/>
                      <a:pt x="0" y="208"/>
                      <a:pt x="0" y="218"/>
                    </a:cubicBezTo>
                    <a:cubicBezTo>
                      <a:pt x="1" y="226"/>
                      <a:pt x="13" y="226"/>
                      <a:pt x="12" y="218"/>
                    </a:cubicBezTo>
                    <a:cubicBezTo>
                      <a:pt x="12" y="211"/>
                      <a:pt x="11" y="203"/>
                      <a:pt x="17" y="198"/>
                    </a:cubicBezTo>
                    <a:cubicBezTo>
                      <a:pt x="20" y="196"/>
                      <a:pt x="23" y="196"/>
                      <a:pt x="27" y="196"/>
                    </a:cubicBezTo>
                    <a:cubicBezTo>
                      <a:pt x="27" y="221"/>
                      <a:pt x="27" y="221"/>
                      <a:pt x="27" y="221"/>
                    </a:cubicBezTo>
                    <a:cubicBezTo>
                      <a:pt x="132" y="221"/>
                      <a:pt x="132" y="221"/>
                      <a:pt x="132" y="221"/>
                    </a:cubicBezTo>
                    <a:cubicBezTo>
                      <a:pt x="119" y="209"/>
                      <a:pt x="111" y="192"/>
                      <a:pt x="111" y="174"/>
                    </a:cubicBezTo>
                    <a:close/>
                    <a:moveTo>
                      <a:pt x="66" y="23"/>
                    </a:moveTo>
                    <a:cubicBezTo>
                      <a:pt x="159" y="23"/>
                      <a:pt x="159" y="23"/>
                      <a:pt x="159" y="23"/>
                    </a:cubicBezTo>
                    <a:cubicBezTo>
                      <a:pt x="159" y="72"/>
                      <a:pt x="159" y="72"/>
                      <a:pt x="159" y="72"/>
                    </a:cubicBezTo>
                    <a:cubicBezTo>
                      <a:pt x="66" y="72"/>
                      <a:pt x="66" y="72"/>
                      <a:pt x="66" y="72"/>
                    </a:cubicBezTo>
                    <a:cubicBezTo>
                      <a:pt x="66" y="23"/>
                      <a:pt x="66" y="23"/>
                      <a:pt x="66" y="23"/>
                    </a:cubicBezTo>
                    <a:close/>
                  </a:path>
                </a:pathLst>
              </a:custGeom>
              <a:solidFill>
                <a:srgbClr val="F9F9F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 name="Google Shape;459;p15">
                <a:extLst>
                  <a:ext uri="{FF2B5EF4-FFF2-40B4-BE49-F238E27FC236}">
                    <a16:creationId xmlns:a16="http://schemas.microsoft.com/office/drawing/2014/main" id="{6195F334-D949-4D7C-B20B-68D2311358DC}"/>
                  </a:ext>
                </a:extLst>
              </p:cNvPr>
              <p:cNvSpPr/>
              <p:nvPr/>
            </p:nvSpPr>
            <p:spPr>
              <a:xfrm>
                <a:off x="7473950" y="2451100"/>
                <a:ext cx="306388" cy="304800"/>
              </a:xfrm>
              <a:custGeom>
                <a:avLst/>
                <a:gdLst/>
                <a:ahLst/>
                <a:cxnLst/>
                <a:rect l="l" t="t" r="r" b="b"/>
                <a:pathLst>
                  <a:path w="115" h="115" extrusionOk="0">
                    <a:moveTo>
                      <a:pt x="80" y="4"/>
                    </a:moveTo>
                    <a:cubicBezTo>
                      <a:pt x="73" y="1"/>
                      <a:pt x="65" y="0"/>
                      <a:pt x="57" y="0"/>
                    </a:cubicBezTo>
                    <a:cubicBezTo>
                      <a:pt x="25" y="0"/>
                      <a:pt x="0" y="25"/>
                      <a:pt x="0" y="57"/>
                    </a:cubicBezTo>
                    <a:cubicBezTo>
                      <a:pt x="0" y="76"/>
                      <a:pt x="9" y="93"/>
                      <a:pt x="23" y="104"/>
                    </a:cubicBezTo>
                    <a:cubicBezTo>
                      <a:pt x="33" y="111"/>
                      <a:pt x="44" y="115"/>
                      <a:pt x="57" y="115"/>
                    </a:cubicBezTo>
                    <a:cubicBezTo>
                      <a:pt x="89" y="115"/>
                      <a:pt x="115" y="89"/>
                      <a:pt x="115" y="57"/>
                    </a:cubicBezTo>
                    <a:cubicBezTo>
                      <a:pt x="115" y="33"/>
                      <a:pt x="100" y="13"/>
                      <a:pt x="80" y="4"/>
                    </a:cubicBezTo>
                    <a:close/>
                    <a:moveTo>
                      <a:pt x="80" y="55"/>
                    </a:moveTo>
                    <a:cubicBezTo>
                      <a:pt x="59" y="76"/>
                      <a:pt x="59" y="76"/>
                      <a:pt x="59" y="76"/>
                    </a:cubicBezTo>
                    <a:cubicBezTo>
                      <a:pt x="45" y="91"/>
                      <a:pt x="45" y="91"/>
                      <a:pt x="45" y="91"/>
                    </a:cubicBezTo>
                    <a:cubicBezTo>
                      <a:pt x="30" y="76"/>
                      <a:pt x="30" y="76"/>
                      <a:pt x="30" y="76"/>
                    </a:cubicBezTo>
                    <a:cubicBezTo>
                      <a:pt x="16" y="63"/>
                      <a:pt x="16" y="63"/>
                      <a:pt x="16" y="63"/>
                    </a:cubicBezTo>
                    <a:cubicBezTo>
                      <a:pt x="31" y="48"/>
                      <a:pt x="31" y="48"/>
                      <a:pt x="31" y="48"/>
                    </a:cubicBezTo>
                    <a:cubicBezTo>
                      <a:pt x="45" y="62"/>
                      <a:pt x="45" y="62"/>
                      <a:pt x="45" y="62"/>
                    </a:cubicBezTo>
                    <a:cubicBezTo>
                      <a:pt x="80" y="27"/>
                      <a:pt x="80" y="27"/>
                      <a:pt x="80" y="27"/>
                    </a:cubicBezTo>
                    <a:cubicBezTo>
                      <a:pt x="81" y="25"/>
                      <a:pt x="81" y="25"/>
                      <a:pt x="81" y="25"/>
                    </a:cubicBezTo>
                    <a:cubicBezTo>
                      <a:pt x="95" y="40"/>
                      <a:pt x="95" y="40"/>
                      <a:pt x="95" y="40"/>
                    </a:cubicBezTo>
                    <a:lnTo>
                      <a:pt x="80" y="55"/>
                    </a:lnTo>
                    <a:close/>
                  </a:path>
                </a:pathLst>
              </a:custGeom>
              <a:solidFill>
                <a:srgbClr val="F9F9F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75" name="Google Shape;460;p15">
              <a:extLst>
                <a:ext uri="{FF2B5EF4-FFF2-40B4-BE49-F238E27FC236}">
                  <a16:creationId xmlns:a16="http://schemas.microsoft.com/office/drawing/2014/main" id="{2006752B-9F00-464B-81B0-FE0FA847BAF6}"/>
                </a:ext>
              </a:extLst>
            </p:cNvPr>
            <p:cNvSpPr/>
            <p:nvPr/>
          </p:nvSpPr>
          <p:spPr>
            <a:xfrm>
              <a:off x="6598093" y="4576927"/>
              <a:ext cx="115907" cy="364692"/>
            </a:xfrm>
            <a:custGeom>
              <a:avLst/>
              <a:gdLst/>
              <a:ahLst/>
              <a:cxnLst/>
              <a:rect l="l" t="t" r="r" b="b"/>
              <a:pathLst>
                <a:path w="130" h="410" extrusionOk="0">
                  <a:moveTo>
                    <a:pt x="130" y="32"/>
                  </a:moveTo>
                  <a:cubicBezTo>
                    <a:pt x="130" y="31"/>
                    <a:pt x="130" y="31"/>
                    <a:pt x="129" y="30"/>
                  </a:cubicBezTo>
                  <a:cubicBezTo>
                    <a:pt x="65" y="0"/>
                    <a:pt x="65" y="0"/>
                    <a:pt x="65" y="0"/>
                  </a:cubicBezTo>
                  <a:cubicBezTo>
                    <a:pt x="65" y="0"/>
                    <a:pt x="64" y="0"/>
                    <a:pt x="64" y="0"/>
                  </a:cubicBezTo>
                  <a:cubicBezTo>
                    <a:pt x="1" y="31"/>
                    <a:pt x="1" y="31"/>
                    <a:pt x="1" y="31"/>
                  </a:cubicBezTo>
                  <a:cubicBezTo>
                    <a:pt x="1" y="31"/>
                    <a:pt x="1" y="31"/>
                    <a:pt x="1" y="31"/>
                  </a:cubicBezTo>
                  <a:cubicBezTo>
                    <a:pt x="1" y="31"/>
                    <a:pt x="1" y="31"/>
                    <a:pt x="1" y="31"/>
                  </a:cubicBezTo>
                  <a:cubicBezTo>
                    <a:pt x="1" y="31"/>
                    <a:pt x="1" y="31"/>
                    <a:pt x="1" y="31"/>
                  </a:cubicBezTo>
                  <a:cubicBezTo>
                    <a:pt x="1" y="31"/>
                    <a:pt x="1" y="31"/>
                    <a:pt x="1" y="32"/>
                  </a:cubicBezTo>
                  <a:cubicBezTo>
                    <a:pt x="1" y="32"/>
                    <a:pt x="1" y="32"/>
                    <a:pt x="1" y="32"/>
                  </a:cubicBezTo>
                  <a:cubicBezTo>
                    <a:pt x="1" y="32"/>
                    <a:pt x="1" y="32"/>
                    <a:pt x="1" y="32"/>
                  </a:cubicBezTo>
                  <a:cubicBezTo>
                    <a:pt x="1" y="32"/>
                    <a:pt x="0" y="32"/>
                    <a:pt x="0" y="32"/>
                  </a:cubicBezTo>
                  <a:cubicBezTo>
                    <a:pt x="0" y="32"/>
                    <a:pt x="0" y="32"/>
                    <a:pt x="0" y="32"/>
                  </a:cubicBezTo>
                  <a:cubicBezTo>
                    <a:pt x="0" y="33"/>
                    <a:pt x="0" y="33"/>
                    <a:pt x="0" y="33"/>
                  </a:cubicBezTo>
                  <a:cubicBezTo>
                    <a:pt x="0" y="370"/>
                    <a:pt x="0" y="370"/>
                    <a:pt x="0" y="370"/>
                  </a:cubicBezTo>
                  <a:cubicBezTo>
                    <a:pt x="0" y="371"/>
                    <a:pt x="1" y="372"/>
                    <a:pt x="1" y="372"/>
                  </a:cubicBezTo>
                  <a:cubicBezTo>
                    <a:pt x="64" y="409"/>
                    <a:pt x="64" y="409"/>
                    <a:pt x="64" y="409"/>
                  </a:cubicBezTo>
                  <a:cubicBezTo>
                    <a:pt x="64" y="409"/>
                    <a:pt x="64" y="409"/>
                    <a:pt x="64" y="410"/>
                  </a:cubicBezTo>
                  <a:cubicBezTo>
                    <a:pt x="64" y="410"/>
                    <a:pt x="65" y="410"/>
                    <a:pt x="65" y="410"/>
                  </a:cubicBezTo>
                  <a:cubicBezTo>
                    <a:pt x="65" y="410"/>
                    <a:pt x="65" y="410"/>
                    <a:pt x="65" y="410"/>
                  </a:cubicBezTo>
                  <a:cubicBezTo>
                    <a:pt x="65" y="410"/>
                    <a:pt x="65" y="410"/>
                    <a:pt x="65" y="410"/>
                  </a:cubicBezTo>
                  <a:cubicBezTo>
                    <a:pt x="66" y="410"/>
                    <a:pt x="66" y="410"/>
                    <a:pt x="66" y="410"/>
                  </a:cubicBezTo>
                  <a:cubicBezTo>
                    <a:pt x="66" y="409"/>
                    <a:pt x="67" y="409"/>
                    <a:pt x="67" y="409"/>
                  </a:cubicBezTo>
                  <a:cubicBezTo>
                    <a:pt x="129" y="372"/>
                    <a:pt x="129" y="372"/>
                    <a:pt x="129" y="372"/>
                  </a:cubicBezTo>
                  <a:cubicBezTo>
                    <a:pt x="130" y="372"/>
                    <a:pt x="130" y="371"/>
                    <a:pt x="130" y="370"/>
                  </a:cubicBezTo>
                  <a:cubicBezTo>
                    <a:pt x="130" y="33"/>
                    <a:pt x="130" y="33"/>
                    <a:pt x="130" y="33"/>
                  </a:cubicBezTo>
                  <a:cubicBezTo>
                    <a:pt x="130" y="33"/>
                    <a:pt x="130" y="33"/>
                    <a:pt x="130" y="33"/>
                  </a:cubicBezTo>
                  <a:cubicBezTo>
                    <a:pt x="130" y="32"/>
                    <a:pt x="130" y="32"/>
                    <a:pt x="130" y="32"/>
                  </a:cubicBezTo>
                  <a:close/>
                  <a:moveTo>
                    <a:pt x="4" y="36"/>
                  </a:moveTo>
                  <a:cubicBezTo>
                    <a:pt x="63" y="64"/>
                    <a:pt x="63" y="64"/>
                    <a:pt x="63" y="64"/>
                  </a:cubicBezTo>
                  <a:cubicBezTo>
                    <a:pt x="63" y="404"/>
                    <a:pt x="63" y="404"/>
                    <a:pt x="63" y="404"/>
                  </a:cubicBezTo>
                  <a:cubicBezTo>
                    <a:pt x="4" y="369"/>
                    <a:pt x="4" y="369"/>
                    <a:pt x="4" y="369"/>
                  </a:cubicBezTo>
                  <a:lnTo>
                    <a:pt x="4" y="3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76" name="Google Shape;461;p15">
              <a:extLst>
                <a:ext uri="{FF2B5EF4-FFF2-40B4-BE49-F238E27FC236}">
                  <a16:creationId xmlns:a16="http://schemas.microsoft.com/office/drawing/2014/main" id="{47AC87C2-04F0-415E-80F0-556C3F0498A6}"/>
                </a:ext>
              </a:extLst>
            </p:cNvPr>
            <p:cNvSpPr/>
            <p:nvPr/>
          </p:nvSpPr>
          <p:spPr>
            <a:xfrm>
              <a:off x="6464354" y="4699691"/>
              <a:ext cx="115907" cy="241928"/>
            </a:xfrm>
            <a:custGeom>
              <a:avLst/>
              <a:gdLst/>
              <a:ahLst/>
              <a:cxnLst/>
              <a:rect l="l" t="t" r="r" b="b"/>
              <a:pathLst>
                <a:path w="130" h="272" extrusionOk="0">
                  <a:moveTo>
                    <a:pt x="129" y="30"/>
                  </a:moveTo>
                  <a:cubicBezTo>
                    <a:pt x="66" y="0"/>
                    <a:pt x="66" y="0"/>
                    <a:pt x="66" y="0"/>
                  </a:cubicBezTo>
                  <a:cubicBezTo>
                    <a:pt x="65" y="0"/>
                    <a:pt x="64" y="0"/>
                    <a:pt x="64" y="0"/>
                  </a:cubicBezTo>
                  <a:cubicBezTo>
                    <a:pt x="2" y="31"/>
                    <a:pt x="2" y="31"/>
                    <a:pt x="2" y="31"/>
                  </a:cubicBezTo>
                  <a:cubicBezTo>
                    <a:pt x="2" y="31"/>
                    <a:pt x="1" y="31"/>
                    <a:pt x="1" y="31"/>
                  </a:cubicBezTo>
                  <a:cubicBezTo>
                    <a:pt x="1" y="31"/>
                    <a:pt x="1" y="31"/>
                    <a:pt x="1" y="31"/>
                  </a:cubicBezTo>
                  <a:cubicBezTo>
                    <a:pt x="1" y="31"/>
                    <a:pt x="1" y="31"/>
                    <a:pt x="1" y="31"/>
                  </a:cubicBezTo>
                  <a:cubicBezTo>
                    <a:pt x="1" y="31"/>
                    <a:pt x="1" y="31"/>
                    <a:pt x="1" y="31"/>
                  </a:cubicBezTo>
                  <a:cubicBezTo>
                    <a:pt x="1" y="31"/>
                    <a:pt x="1" y="31"/>
                    <a:pt x="1" y="31"/>
                  </a:cubicBezTo>
                  <a:cubicBezTo>
                    <a:pt x="1" y="31"/>
                    <a:pt x="1" y="31"/>
                    <a:pt x="1" y="32"/>
                  </a:cubicBezTo>
                  <a:cubicBezTo>
                    <a:pt x="1" y="32"/>
                    <a:pt x="1" y="32"/>
                    <a:pt x="1" y="32"/>
                  </a:cubicBezTo>
                  <a:cubicBezTo>
                    <a:pt x="1" y="32"/>
                    <a:pt x="0" y="32"/>
                    <a:pt x="0" y="32"/>
                  </a:cubicBezTo>
                  <a:cubicBezTo>
                    <a:pt x="0" y="32"/>
                    <a:pt x="0" y="32"/>
                    <a:pt x="0" y="33"/>
                  </a:cubicBezTo>
                  <a:cubicBezTo>
                    <a:pt x="0" y="232"/>
                    <a:pt x="0" y="232"/>
                    <a:pt x="0" y="232"/>
                  </a:cubicBezTo>
                  <a:cubicBezTo>
                    <a:pt x="0" y="233"/>
                    <a:pt x="1" y="234"/>
                    <a:pt x="1" y="234"/>
                  </a:cubicBezTo>
                  <a:cubicBezTo>
                    <a:pt x="64" y="271"/>
                    <a:pt x="64" y="271"/>
                    <a:pt x="64" y="271"/>
                  </a:cubicBezTo>
                  <a:cubicBezTo>
                    <a:pt x="64" y="271"/>
                    <a:pt x="64" y="271"/>
                    <a:pt x="64" y="272"/>
                  </a:cubicBezTo>
                  <a:cubicBezTo>
                    <a:pt x="64" y="272"/>
                    <a:pt x="65" y="272"/>
                    <a:pt x="65" y="272"/>
                  </a:cubicBezTo>
                  <a:cubicBezTo>
                    <a:pt x="65" y="272"/>
                    <a:pt x="65" y="272"/>
                    <a:pt x="65" y="272"/>
                  </a:cubicBezTo>
                  <a:cubicBezTo>
                    <a:pt x="65" y="272"/>
                    <a:pt x="65" y="272"/>
                    <a:pt x="65" y="272"/>
                  </a:cubicBezTo>
                  <a:cubicBezTo>
                    <a:pt x="66" y="272"/>
                    <a:pt x="66" y="272"/>
                    <a:pt x="66" y="272"/>
                  </a:cubicBezTo>
                  <a:cubicBezTo>
                    <a:pt x="67" y="271"/>
                    <a:pt x="67" y="271"/>
                    <a:pt x="67" y="271"/>
                  </a:cubicBezTo>
                  <a:cubicBezTo>
                    <a:pt x="129" y="234"/>
                    <a:pt x="129" y="234"/>
                    <a:pt x="129" y="234"/>
                  </a:cubicBezTo>
                  <a:cubicBezTo>
                    <a:pt x="130" y="234"/>
                    <a:pt x="130" y="233"/>
                    <a:pt x="130" y="232"/>
                  </a:cubicBezTo>
                  <a:cubicBezTo>
                    <a:pt x="130" y="33"/>
                    <a:pt x="130" y="33"/>
                    <a:pt x="130" y="33"/>
                  </a:cubicBezTo>
                  <a:cubicBezTo>
                    <a:pt x="130" y="32"/>
                    <a:pt x="130" y="32"/>
                    <a:pt x="130" y="32"/>
                  </a:cubicBezTo>
                  <a:cubicBezTo>
                    <a:pt x="130" y="32"/>
                    <a:pt x="130" y="32"/>
                    <a:pt x="130" y="32"/>
                  </a:cubicBezTo>
                  <a:cubicBezTo>
                    <a:pt x="130" y="31"/>
                    <a:pt x="130" y="30"/>
                    <a:pt x="129" y="30"/>
                  </a:cubicBezTo>
                  <a:close/>
                  <a:moveTo>
                    <a:pt x="4" y="36"/>
                  </a:moveTo>
                  <a:cubicBezTo>
                    <a:pt x="63" y="65"/>
                    <a:pt x="63" y="65"/>
                    <a:pt x="63" y="65"/>
                  </a:cubicBezTo>
                  <a:cubicBezTo>
                    <a:pt x="63" y="266"/>
                    <a:pt x="63" y="266"/>
                    <a:pt x="63" y="266"/>
                  </a:cubicBezTo>
                  <a:cubicBezTo>
                    <a:pt x="4" y="231"/>
                    <a:pt x="4" y="231"/>
                    <a:pt x="4" y="231"/>
                  </a:cubicBezTo>
                  <a:lnTo>
                    <a:pt x="4" y="3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77" name="Google Shape;462;p15">
              <a:extLst>
                <a:ext uri="{FF2B5EF4-FFF2-40B4-BE49-F238E27FC236}">
                  <a16:creationId xmlns:a16="http://schemas.microsoft.com/office/drawing/2014/main" id="{F4C988EA-5383-47EA-AEB7-64F6BFAE3BE3}"/>
                </a:ext>
              </a:extLst>
            </p:cNvPr>
            <p:cNvSpPr/>
            <p:nvPr/>
          </p:nvSpPr>
          <p:spPr>
            <a:xfrm>
              <a:off x="6334388" y="4765531"/>
              <a:ext cx="115735" cy="176088"/>
            </a:xfrm>
            <a:custGeom>
              <a:avLst/>
              <a:gdLst/>
              <a:ahLst/>
              <a:cxnLst/>
              <a:rect l="l" t="t" r="r" b="b"/>
              <a:pathLst>
                <a:path w="130" h="198" extrusionOk="0">
                  <a:moveTo>
                    <a:pt x="128" y="30"/>
                  </a:moveTo>
                  <a:cubicBezTo>
                    <a:pt x="66" y="0"/>
                    <a:pt x="66" y="0"/>
                    <a:pt x="66" y="0"/>
                  </a:cubicBezTo>
                  <a:cubicBezTo>
                    <a:pt x="65" y="0"/>
                    <a:pt x="65" y="0"/>
                    <a:pt x="64" y="0"/>
                  </a:cubicBezTo>
                  <a:cubicBezTo>
                    <a:pt x="64" y="0"/>
                    <a:pt x="64" y="0"/>
                    <a:pt x="63" y="0"/>
                  </a:cubicBez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ubicBezTo>
                    <a:pt x="0" y="31"/>
                    <a:pt x="0" y="31"/>
                    <a:pt x="0" y="31"/>
                  </a:cubicBezTo>
                  <a:cubicBezTo>
                    <a:pt x="0" y="31"/>
                    <a:pt x="0" y="31"/>
                    <a:pt x="0" y="31"/>
                  </a:cubicBezTo>
                  <a:cubicBezTo>
                    <a:pt x="0" y="32"/>
                    <a:pt x="0" y="32"/>
                    <a:pt x="0" y="32"/>
                  </a:cubicBezTo>
                  <a:cubicBezTo>
                    <a:pt x="0" y="32"/>
                    <a:pt x="0" y="32"/>
                    <a:pt x="0" y="32"/>
                  </a:cubicBezTo>
                  <a:cubicBezTo>
                    <a:pt x="0" y="32"/>
                    <a:pt x="0" y="32"/>
                    <a:pt x="0" y="32"/>
                  </a:cubicBezTo>
                  <a:cubicBezTo>
                    <a:pt x="0" y="32"/>
                    <a:pt x="0" y="32"/>
                    <a:pt x="0" y="32"/>
                  </a:cubicBezTo>
                  <a:cubicBezTo>
                    <a:pt x="0" y="158"/>
                    <a:pt x="0" y="158"/>
                    <a:pt x="0" y="158"/>
                  </a:cubicBezTo>
                  <a:cubicBezTo>
                    <a:pt x="0" y="159"/>
                    <a:pt x="0" y="160"/>
                    <a:pt x="1" y="160"/>
                  </a:cubicBezTo>
                  <a:cubicBezTo>
                    <a:pt x="63" y="197"/>
                    <a:pt x="63" y="197"/>
                    <a:pt x="63" y="197"/>
                  </a:cubicBezTo>
                  <a:cubicBezTo>
                    <a:pt x="63" y="197"/>
                    <a:pt x="63" y="197"/>
                    <a:pt x="64" y="198"/>
                  </a:cubicBezTo>
                  <a:cubicBezTo>
                    <a:pt x="64" y="198"/>
                    <a:pt x="64" y="198"/>
                    <a:pt x="65" y="198"/>
                  </a:cubicBezTo>
                  <a:cubicBezTo>
                    <a:pt x="65" y="198"/>
                    <a:pt x="65" y="198"/>
                    <a:pt x="65" y="198"/>
                  </a:cubicBezTo>
                  <a:cubicBezTo>
                    <a:pt x="65" y="198"/>
                    <a:pt x="65" y="198"/>
                    <a:pt x="65" y="198"/>
                  </a:cubicBezTo>
                  <a:cubicBezTo>
                    <a:pt x="65" y="198"/>
                    <a:pt x="66" y="198"/>
                    <a:pt x="66" y="198"/>
                  </a:cubicBezTo>
                  <a:cubicBezTo>
                    <a:pt x="66" y="197"/>
                    <a:pt x="66" y="197"/>
                    <a:pt x="66" y="197"/>
                  </a:cubicBezTo>
                  <a:cubicBezTo>
                    <a:pt x="129" y="160"/>
                    <a:pt x="129" y="160"/>
                    <a:pt x="129" y="160"/>
                  </a:cubicBezTo>
                  <a:cubicBezTo>
                    <a:pt x="129" y="160"/>
                    <a:pt x="130" y="159"/>
                    <a:pt x="130" y="158"/>
                  </a:cubicBezTo>
                  <a:cubicBezTo>
                    <a:pt x="130" y="32"/>
                    <a:pt x="130" y="32"/>
                    <a:pt x="130" y="32"/>
                  </a:cubicBezTo>
                  <a:cubicBezTo>
                    <a:pt x="130" y="32"/>
                    <a:pt x="130" y="32"/>
                    <a:pt x="130" y="32"/>
                  </a:cubicBezTo>
                  <a:cubicBezTo>
                    <a:pt x="130" y="31"/>
                    <a:pt x="129" y="30"/>
                    <a:pt x="128" y="30"/>
                  </a:cubicBezTo>
                  <a:close/>
                  <a:moveTo>
                    <a:pt x="63" y="192"/>
                  </a:moveTo>
                  <a:cubicBezTo>
                    <a:pt x="4" y="157"/>
                    <a:pt x="4" y="157"/>
                    <a:pt x="4" y="157"/>
                  </a:cubicBezTo>
                  <a:cubicBezTo>
                    <a:pt x="4" y="36"/>
                    <a:pt x="4" y="36"/>
                    <a:pt x="4" y="36"/>
                  </a:cubicBezTo>
                  <a:cubicBezTo>
                    <a:pt x="63" y="65"/>
                    <a:pt x="63" y="65"/>
                    <a:pt x="63" y="65"/>
                  </a:cubicBezTo>
                  <a:lnTo>
                    <a:pt x="63" y="19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78" name="Google Shape;463;p15">
              <a:extLst>
                <a:ext uri="{FF2B5EF4-FFF2-40B4-BE49-F238E27FC236}">
                  <a16:creationId xmlns:a16="http://schemas.microsoft.com/office/drawing/2014/main" id="{FB313F55-412A-4EFE-A75F-CCC82C050CAF}"/>
                </a:ext>
              </a:extLst>
            </p:cNvPr>
            <p:cNvSpPr/>
            <p:nvPr/>
          </p:nvSpPr>
          <p:spPr>
            <a:xfrm>
              <a:off x="8104541" y="4736483"/>
              <a:ext cx="115091" cy="129398"/>
            </a:xfrm>
            <a:custGeom>
              <a:avLst/>
              <a:gdLst/>
              <a:ahLst/>
              <a:cxnLst/>
              <a:rect l="l" t="t" r="r" b="b"/>
              <a:pathLst>
                <a:path w="958" h="1165" extrusionOk="0">
                  <a:moveTo>
                    <a:pt x="479" y="1165"/>
                  </a:moveTo>
                  <a:cubicBezTo>
                    <a:pt x="744" y="1165"/>
                    <a:pt x="958" y="904"/>
                    <a:pt x="958" y="583"/>
                  </a:cubicBezTo>
                  <a:cubicBezTo>
                    <a:pt x="958" y="261"/>
                    <a:pt x="888" y="0"/>
                    <a:pt x="479" y="0"/>
                  </a:cubicBezTo>
                  <a:cubicBezTo>
                    <a:pt x="70" y="0"/>
                    <a:pt x="0" y="261"/>
                    <a:pt x="0" y="583"/>
                  </a:cubicBezTo>
                  <a:cubicBezTo>
                    <a:pt x="0" y="904"/>
                    <a:pt x="214" y="1165"/>
                    <a:pt x="479" y="116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nvGrpSpPr>
            <p:cNvPr id="79" name="Google Shape;464;p15">
              <a:extLst>
                <a:ext uri="{FF2B5EF4-FFF2-40B4-BE49-F238E27FC236}">
                  <a16:creationId xmlns:a16="http://schemas.microsoft.com/office/drawing/2014/main" id="{F75D993A-C7EB-42EE-81F0-90192C03A26D}"/>
                </a:ext>
              </a:extLst>
            </p:cNvPr>
            <p:cNvGrpSpPr/>
            <p:nvPr/>
          </p:nvGrpSpPr>
          <p:grpSpPr>
            <a:xfrm>
              <a:off x="8702357" y="1888935"/>
              <a:ext cx="443288" cy="444533"/>
              <a:chOff x="7226300" y="1112838"/>
              <a:chExt cx="565151" cy="566738"/>
            </a:xfrm>
          </p:grpSpPr>
          <p:sp>
            <p:nvSpPr>
              <p:cNvPr id="84" name="Google Shape;465;p15">
                <a:extLst>
                  <a:ext uri="{FF2B5EF4-FFF2-40B4-BE49-F238E27FC236}">
                    <a16:creationId xmlns:a16="http://schemas.microsoft.com/office/drawing/2014/main" id="{6795C01A-3EF3-4573-A9E3-4748F923EA64}"/>
                  </a:ext>
                </a:extLst>
              </p:cNvPr>
              <p:cNvSpPr/>
              <p:nvPr/>
            </p:nvSpPr>
            <p:spPr>
              <a:xfrm>
                <a:off x="7226300" y="1112838"/>
                <a:ext cx="271463" cy="566738"/>
              </a:xfrm>
              <a:custGeom>
                <a:avLst/>
                <a:gdLst/>
                <a:ahLst/>
                <a:cxnLst/>
                <a:rect l="l" t="t" r="r" b="b"/>
                <a:pathLst>
                  <a:path w="101" h="211" extrusionOk="0">
                    <a:moveTo>
                      <a:pt x="2" y="205"/>
                    </a:moveTo>
                    <a:cubicBezTo>
                      <a:pt x="8" y="187"/>
                      <a:pt x="27" y="181"/>
                      <a:pt x="50" y="181"/>
                    </a:cubicBezTo>
                    <a:cubicBezTo>
                      <a:pt x="74" y="181"/>
                      <a:pt x="93" y="187"/>
                      <a:pt x="99" y="205"/>
                    </a:cubicBezTo>
                    <a:cubicBezTo>
                      <a:pt x="101" y="211"/>
                      <a:pt x="100" y="211"/>
                      <a:pt x="100" y="205"/>
                    </a:cubicBezTo>
                    <a:cubicBezTo>
                      <a:pt x="100" y="172"/>
                      <a:pt x="100" y="78"/>
                      <a:pt x="100" y="45"/>
                    </a:cubicBezTo>
                    <a:cubicBezTo>
                      <a:pt x="100" y="39"/>
                      <a:pt x="101" y="28"/>
                      <a:pt x="98" y="22"/>
                    </a:cubicBezTo>
                    <a:cubicBezTo>
                      <a:pt x="92" y="5"/>
                      <a:pt x="73" y="0"/>
                      <a:pt x="50" y="0"/>
                    </a:cubicBezTo>
                    <a:cubicBezTo>
                      <a:pt x="28" y="0"/>
                      <a:pt x="8" y="5"/>
                      <a:pt x="2" y="22"/>
                    </a:cubicBezTo>
                    <a:cubicBezTo>
                      <a:pt x="0" y="28"/>
                      <a:pt x="0" y="39"/>
                      <a:pt x="0" y="45"/>
                    </a:cubicBezTo>
                    <a:cubicBezTo>
                      <a:pt x="0" y="78"/>
                      <a:pt x="0" y="172"/>
                      <a:pt x="0" y="205"/>
                    </a:cubicBezTo>
                    <a:cubicBezTo>
                      <a:pt x="0" y="211"/>
                      <a:pt x="0" y="211"/>
                      <a:pt x="2" y="205"/>
                    </a:cubicBezTo>
                    <a:close/>
                    <a:moveTo>
                      <a:pt x="16" y="35"/>
                    </a:moveTo>
                    <a:cubicBezTo>
                      <a:pt x="24" y="30"/>
                      <a:pt x="36" y="28"/>
                      <a:pt x="50" y="28"/>
                    </a:cubicBezTo>
                    <a:cubicBezTo>
                      <a:pt x="65" y="28"/>
                      <a:pt x="76" y="30"/>
                      <a:pt x="85" y="35"/>
                    </a:cubicBezTo>
                    <a:cubicBezTo>
                      <a:pt x="86" y="35"/>
                      <a:pt x="87" y="37"/>
                      <a:pt x="86" y="38"/>
                    </a:cubicBezTo>
                    <a:cubicBezTo>
                      <a:pt x="86" y="40"/>
                      <a:pt x="85" y="40"/>
                      <a:pt x="84" y="40"/>
                    </a:cubicBezTo>
                    <a:cubicBezTo>
                      <a:pt x="83" y="40"/>
                      <a:pt x="83" y="40"/>
                      <a:pt x="82" y="40"/>
                    </a:cubicBezTo>
                    <a:cubicBezTo>
                      <a:pt x="80" y="39"/>
                      <a:pt x="78" y="38"/>
                      <a:pt x="75" y="37"/>
                    </a:cubicBezTo>
                    <a:cubicBezTo>
                      <a:pt x="69" y="35"/>
                      <a:pt x="61" y="34"/>
                      <a:pt x="50" y="34"/>
                    </a:cubicBezTo>
                    <a:cubicBezTo>
                      <a:pt x="40" y="34"/>
                      <a:pt x="32" y="35"/>
                      <a:pt x="25" y="37"/>
                    </a:cubicBezTo>
                    <a:cubicBezTo>
                      <a:pt x="23" y="38"/>
                      <a:pt x="21" y="39"/>
                      <a:pt x="19" y="40"/>
                    </a:cubicBezTo>
                    <a:cubicBezTo>
                      <a:pt x="17" y="41"/>
                      <a:pt x="15" y="40"/>
                      <a:pt x="15" y="38"/>
                    </a:cubicBezTo>
                    <a:cubicBezTo>
                      <a:pt x="14" y="37"/>
                      <a:pt x="15" y="35"/>
                      <a:pt x="16" y="35"/>
                    </a:cubicBezTo>
                    <a:close/>
                    <a:moveTo>
                      <a:pt x="16" y="63"/>
                    </a:moveTo>
                    <a:cubicBezTo>
                      <a:pt x="24" y="59"/>
                      <a:pt x="36" y="57"/>
                      <a:pt x="50" y="57"/>
                    </a:cubicBezTo>
                    <a:cubicBezTo>
                      <a:pt x="65" y="57"/>
                      <a:pt x="76" y="59"/>
                      <a:pt x="85" y="63"/>
                    </a:cubicBezTo>
                    <a:cubicBezTo>
                      <a:pt x="86" y="64"/>
                      <a:pt x="87" y="65"/>
                      <a:pt x="86" y="67"/>
                    </a:cubicBezTo>
                    <a:cubicBezTo>
                      <a:pt x="86" y="68"/>
                      <a:pt x="85" y="69"/>
                      <a:pt x="84" y="69"/>
                    </a:cubicBezTo>
                    <a:cubicBezTo>
                      <a:pt x="83" y="69"/>
                      <a:pt x="83" y="68"/>
                      <a:pt x="82" y="68"/>
                    </a:cubicBezTo>
                    <a:cubicBezTo>
                      <a:pt x="80" y="67"/>
                      <a:pt x="78" y="66"/>
                      <a:pt x="75" y="66"/>
                    </a:cubicBezTo>
                    <a:cubicBezTo>
                      <a:pt x="69" y="64"/>
                      <a:pt x="61" y="63"/>
                      <a:pt x="50" y="63"/>
                    </a:cubicBezTo>
                    <a:cubicBezTo>
                      <a:pt x="40" y="63"/>
                      <a:pt x="32" y="64"/>
                      <a:pt x="25" y="66"/>
                    </a:cubicBezTo>
                    <a:cubicBezTo>
                      <a:pt x="23" y="66"/>
                      <a:pt x="21" y="67"/>
                      <a:pt x="19" y="68"/>
                    </a:cubicBezTo>
                    <a:cubicBezTo>
                      <a:pt x="17" y="69"/>
                      <a:pt x="15" y="68"/>
                      <a:pt x="15" y="67"/>
                    </a:cubicBezTo>
                    <a:cubicBezTo>
                      <a:pt x="14" y="65"/>
                      <a:pt x="15" y="64"/>
                      <a:pt x="16" y="63"/>
                    </a:cubicBezTo>
                    <a:close/>
                    <a:moveTo>
                      <a:pt x="16" y="91"/>
                    </a:moveTo>
                    <a:cubicBezTo>
                      <a:pt x="24" y="87"/>
                      <a:pt x="36" y="85"/>
                      <a:pt x="50" y="85"/>
                    </a:cubicBezTo>
                    <a:cubicBezTo>
                      <a:pt x="65" y="85"/>
                      <a:pt x="76" y="87"/>
                      <a:pt x="85" y="91"/>
                    </a:cubicBezTo>
                    <a:cubicBezTo>
                      <a:pt x="86" y="92"/>
                      <a:pt x="87" y="94"/>
                      <a:pt x="86" y="95"/>
                    </a:cubicBezTo>
                    <a:cubicBezTo>
                      <a:pt x="86" y="96"/>
                      <a:pt x="85" y="97"/>
                      <a:pt x="84" y="97"/>
                    </a:cubicBezTo>
                    <a:cubicBezTo>
                      <a:pt x="83" y="97"/>
                      <a:pt x="83" y="97"/>
                      <a:pt x="82" y="97"/>
                    </a:cubicBezTo>
                    <a:cubicBezTo>
                      <a:pt x="80" y="96"/>
                      <a:pt x="78" y="95"/>
                      <a:pt x="75" y="94"/>
                    </a:cubicBezTo>
                    <a:cubicBezTo>
                      <a:pt x="69" y="92"/>
                      <a:pt x="61" y="91"/>
                      <a:pt x="50" y="91"/>
                    </a:cubicBezTo>
                    <a:cubicBezTo>
                      <a:pt x="40" y="91"/>
                      <a:pt x="32" y="92"/>
                      <a:pt x="25" y="94"/>
                    </a:cubicBezTo>
                    <a:cubicBezTo>
                      <a:pt x="23" y="95"/>
                      <a:pt x="21" y="96"/>
                      <a:pt x="19" y="97"/>
                    </a:cubicBezTo>
                    <a:cubicBezTo>
                      <a:pt x="17" y="97"/>
                      <a:pt x="15" y="97"/>
                      <a:pt x="15" y="95"/>
                    </a:cubicBezTo>
                    <a:cubicBezTo>
                      <a:pt x="14" y="94"/>
                      <a:pt x="15" y="92"/>
                      <a:pt x="16" y="91"/>
                    </a:cubicBezTo>
                    <a:close/>
                  </a:path>
                </a:pathLst>
              </a:custGeom>
              <a:solidFill>
                <a:srgbClr val="F9F9F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5" name="Google Shape;466;p15">
                <a:extLst>
                  <a:ext uri="{FF2B5EF4-FFF2-40B4-BE49-F238E27FC236}">
                    <a16:creationId xmlns:a16="http://schemas.microsoft.com/office/drawing/2014/main" id="{89C1EF6E-9A37-44FE-86ED-5EB27C6BB6E6}"/>
                  </a:ext>
                </a:extLst>
              </p:cNvPr>
              <p:cNvSpPr/>
              <p:nvPr/>
            </p:nvSpPr>
            <p:spPr>
              <a:xfrm>
                <a:off x="7519988" y="1112838"/>
                <a:ext cx="271463" cy="566738"/>
              </a:xfrm>
              <a:custGeom>
                <a:avLst/>
                <a:gdLst/>
                <a:ahLst/>
                <a:cxnLst/>
                <a:rect l="l" t="t" r="r" b="b"/>
                <a:pathLst>
                  <a:path w="101" h="211" extrusionOk="0">
                    <a:moveTo>
                      <a:pt x="99" y="205"/>
                    </a:moveTo>
                    <a:cubicBezTo>
                      <a:pt x="101" y="211"/>
                      <a:pt x="101" y="211"/>
                      <a:pt x="101" y="205"/>
                    </a:cubicBezTo>
                    <a:cubicBezTo>
                      <a:pt x="101" y="172"/>
                      <a:pt x="101" y="78"/>
                      <a:pt x="101" y="45"/>
                    </a:cubicBezTo>
                    <a:cubicBezTo>
                      <a:pt x="101" y="39"/>
                      <a:pt x="101" y="28"/>
                      <a:pt x="99" y="22"/>
                    </a:cubicBezTo>
                    <a:cubicBezTo>
                      <a:pt x="93" y="5"/>
                      <a:pt x="73" y="0"/>
                      <a:pt x="51" y="0"/>
                    </a:cubicBezTo>
                    <a:cubicBezTo>
                      <a:pt x="28" y="0"/>
                      <a:pt x="9" y="5"/>
                      <a:pt x="3" y="22"/>
                    </a:cubicBezTo>
                    <a:cubicBezTo>
                      <a:pt x="1" y="28"/>
                      <a:pt x="1" y="39"/>
                      <a:pt x="1" y="45"/>
                    </a:cubicBezTo>
                    <a:cubicBezTo>
                      <a:pt x="1" y="78"/>
                      <a:pt x="1" y="172"/>
                      <a:pt x="1" y="205"/>
                    </a:cubicBezTo>
                    <a:cubicBezTo>
                      <a:pt x="1" y="211"/>
                      <a:pt x="0" y="211"/>
                      <a:pt x="2" y="205"/>
                    </a:cubicBezTo>
                    <a:cubicBezTo>
                      <a:pt x="8" y="187"/>
                      <a:pt x="27" y="181"/>
                      <a:pt x="51" y="181"/>
                    </a:cubicBezTo>
                    <a:cubicBezTo>
                      <a:pt x="74" y="181"/>
                      <a:pt x="94" y="187"/>
                      <a:pt x="99" y="205"/>
                    </a:cubicBezTo>
                    <a:close/>
                    <a:moveTo>
                      <a:pt x="86" y="95"/>
                    </a:moveTo>
                    <a:cubicBezTo>
                      <a:pt x="86" y="96"/>
                      <a:pt x="85" y="97"/>
                      <a:pt x="84" y="97"/>
                    </a:cubicBezTo>
                    <a:cubicBezTo>
                      <a:pt x="83" y="97"/>
                      <a:pt x="83" y="97"/>
                      <a:pt x="82" y="97"/>
                    </a:cubicBezTo>
                    <a:cubicBezTo>
                      <a:pt x="80" y="96"/>
                      <a:pt x="78" y="95"/>
                      <a:pt x="76" y="94"/>
                    </a:cubicBezTo>
                    <a:cubicBezTo>
                      <a:pt x="69" y="92"/>
                      <a:pt x="61" y="91"/>
                      <a:pt x="51" y="91"/>
                    </a:cubicBezTo>
                    <a:cubicBezTo>
                      <a:pt x="41" y="91"/>
                      <a:pt x="32" y="92"/>
                      <a:pt x="26" y="94"/>
                    </a:cubicBezTo>
                    <a:cubicBezTo>
                      <a:pt x="23" y="95"/>
                      <a:pt x="21" y="96"/>
                      <a:pt x="19" y="97"/>
                    </a:cubicBezTo>
                    <a:cubicBezTo>
                      <a:pt x="17" y="97"/>
                      <a:pt x="16" y="97"/>
                      <a:pt x="15" y="95"/>
                    </a:cubicBezTo>
                    <a:cubicBezTo>
                      <a:pt x="14" y="94"/>
                      <a:pt x="15" y="92"/>
                      <a:pt x="16" y="91"/>
                    </a:cubicBezTo>
                    <a:cubicBezTo>
                      <a:pt x="25" y="87"/>
                      <a:pt x="36" y="85"/>
                      <a:pt x="51" y="85"/>
                    </a:cubicBezTo>
                    <a:cubicBezTo>
                      <a:pt x="65" y="85"/>
                      <a:pt x="77" y="87"/>
                      <a:pt x="85" y="91"/>
                    </a:cubicBezTo>
                    <a:cubicBezTo>
                      <a:pt x="87" y="92"/>
                      <a:pt x="87" y="94"/>
                      <a:pt x="86" y="95"/>
                    </a:cubicBezTo>
                    <a:close/>
                    <a:moveTo>
                      <a:pt x="86" y="67"/>
                    </a:moveTo>
                    <a:cubicBezTo>
                      <a:pt x="86" y="68"/>
                      <a:pt x="85" y="69"/>
                      <a:pt x="84" y="69"/>
                    </a:cubicBezTo>
                    <a:cubicBezTo>
                      <a:pt x="83" y="69"/>
                      <a:pt x="83" y="68"/>
                      <a:pt x="82" y="68"/>
                    </a:cubicBezTo>
                    <a:cubicBezTo>
                      <a:pt x="80" y="67"/>
                      <a:pt x="78" y="66"/>
                      <a:pt x="76" y="66"/>
                    </a:cubicBezTo>
                    <a:cubicBezTo>
                      <a:pt x="69" y="64"/>
                      <a:pt x="61" y="63"/>
                      <a:pt x="51" y="63"/>
                    </a:cubicBezTo>
                    <a:cubicBezTo>
                      <a:pt x="41" y="63"/>
                      <a:pt x="32" y="64"/>
                      <a:pt x="26" y="66"/>
                    </a:cubicBezTo>
                    <a:cubicBezTo>
                      <a:pt x="23" y="66"/>
                      <a:pt x="21" y="67"/>
                      <a:pt x="19" y="68"/>
                    </a:cubicBezTo>
                    <a:cubicBezTo>
                      <a:pt x="17" y="69"/>
                      <a:pt x="16" y="68"/>
                      <a:pt x="15" y="67"/>
                    </a:cubicBezTo>
                    <a:cubicBezTo>
                      <a:pt x="14" y="65"/>
                      <a:pt x="15" y="64"/>
                      <a:pt x="16" y="63"/>
                    </a:cubicBezTo>
                    <a:cubicBezTo>
                      <a:pt x="25" y="59"/>
                      <a:pt x="36" y="57"/>
                      <a:pt x="51" y="57"/>
                    </a:cubicBezTo>
                    <a:cubicBezTo>
                      <a:pt x="65" y="57"/>
                      <a:pt x="77" y="59"/>
                      <a:pt x="85" y="63"/>
                    </a:cubicBezTo>
                    <a:cubicBezTo>
                      <a:pt x="87" y="64"/>
                      <a:pt x="87" y="65"/>
                      <a:pt x="86" y="67"/>
                    </a:cubicBezTo>
                    <a:close/>
                    <a:moveTo>
                      <a:pt x="86" y="38"/>
                    </a:moveTo>
                    <a:cubicBezTo>
                      <a:pt x="86" y="40"/>
                      <a:pt x="85" y="40"/>
                      <a:pt x="84" y="40"/>
                    </a:cubicBezTo>
                    <a:cubicBezTo>
                      <a:pt x="83" y="40"/>
                      <a:pt x="83" y="40"/>
                      <a:pt x="82" y="40"/>
                    </a:cubicBezTo>
                    <a:cubicBezTo>
                      <a:pt x="80" y="39"/>
                      <a:pt x="78" y="38"/>
                      <a:pt x="76" y="37"/>
                    </a:cubicBezTo>
                    <a:cubicBezTo>
                      <a:pt x="69" y="35"/>
                      <a:pt x="61" y="34"/>
                      <a:pt x="51" y="34"/>
                    </a:cubicBezTo>
                    <a:cubicBezTo>
                      <a:pt x="41" y="34"/>
                      <a:pt x="32" y="35"/>
                      <a:pt x="26" y="37"/>
                    </a:cubicBezTo>
                    <a:cubicBezTo>
                      <a:pt x="23" y="38"/>
                      <a:pt x="21" y="39"/>
                      <a:pt x="19" y="40"/>
                    </a:cubicBezTo>
                    <a:cubicBezTo>
                      <a:pt x="17" y="41"/>
                      <a:pt x="16" y="40"/>
                      <a:pt x="15" y="38"/>
                    </a:cubicBezTo>
                    <a:cubicBezTo>
                      <a:pt x="14" y="37"/>
                      <a:pt x="15" y="35"/>
                      <a:pt x="16" y="35"/>
                    </a:cubicBezTo>
                    <a:cubicBezTo>
                      <a:pt x="25" y="30"/>
                      <a:pt x="36" y="28"/>
                      <a:pt x="51" y="28"/>
                    </a:cubicBezTo>
                    <a:cubicBezTo>
                      <a:pt x="65" y="28"/>
                      <a:pt x="77" y="30"/>
                      <a:pt x="85" y="35"/>
                    </a:cubicBezTo>
                    <a:cubicBezTo>
                      <a:pt x="87" y="35"/>
                      <a:pt x="87" y="37"/>
                      <a:pt x="86" y="38"/>
                    </a:cubicBezTo>
                    <a:close/>
                  </a:path>
                </a:pathLst>
              </a:custGeom>
              <a:solidFill>
                <a:srgbClr val="F9F9F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80" name="Google Shape;467;p15">
              <a:extLst>
                <a:ext uri="{FF2B5EF4-FFF2-40B4-BE49-F238E27FC236}">
                  <a16:creationId xmlns:a16="http://schemas.microsoft.com/office/drawing/2014/main" id="{D60F31A4-F3B2-4AA0-A470-7E561101331B}"/>
                </a:ext>
              </a:extLst>
            </p:cNvPr>
            <p:cNvSpPr txBox="1"/>
            <p:nvPr/>
          </p:nvSpPr>
          <p:spPr>
            <a:xfrm>
              <a:off x="6200423" y="5884065"/>
              <a:ext cx="1711186" cy="135765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CF2C4A"/>
                </a:buClr>
                <a:buSzPts val="7200"/>
                <a:buFont typeface="Arial"/>
                <a:buNone/>
              </a:pPr>
              <a:r>
                <a:rPr lang="en-US" sz="7200" b="1" i="0" u="none" strike="noStrike" cap="none">
                  <a:solidFill>
                    <a:srgbClr val="CF2C4A"/>
                  </a:solidFill>
                  <a:latin typeface="Montserrat"/>
                  <a:ea typeface="Montserrat"/>
                  <a:cs typeface="Montserrat"/>
                  <a:sym typeface="Montserrat"/>
                </a:rPr>
                <a:t>175</a:t>
              </a:r>
              <a:endParaRPr/>
            </a:p>
          </p:txBody>
        </p:sp>
        <p:sp>
          <p:nvSpPr>
            <p:cNvPr id="81" name="Google Shape;468;p15">
              <a:extLst>
                <a:ext uri="{FF2B5EF4-FFF2-40B4-BE49-F238E27FC236}">
                  <a16:creationId xmlns:a16="http://schemas.microsoft.com/office/drawing/2014/main" id="{350D38DB-FC23-46AF-9B79-1D01A1C3D99F}"/>
                </a:ext>
              </a:extLst>
            </p:cNvPr>
            <p:cNvSpPr/>
            <p:nvPr/>
          </p:nvSpPr>
          <p:spPr>
            <a:xfrm>
              <a:off x="7807125" y="6056200"/>
              <a:ext cx="324781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F3F3F"/>
                </a:buClr>
                <a:buSzPts val="1800"/>
                <a:buFont typeface="Calibri"/>
                <a:buNone/>
              </a:pPr>
              <a:r>
                <a:rPr lang="sl-SI" sz="1800" b="0" i="0" u="none" strike="noStrike" cap="none" dirty="0">
                  <a:solidFill>
                    <a:srgbClr val="3F3F3F"/>
                  </a:solidFill>
                  <a:latin typeface="Calibri"/>
                  <a:ea typeface="Calibri"/>
                  <a:cs typeface="Calibri"/>
                  <a:sym typeface="Calibri"/>
                </a:rPr>
                <a:t>Komentarjev članov delovnega telesa EA za kontrolo</a:t>
              </a:r>
              <a:endParaRPr sz="1800" b="0" i="0" u="none" strike="noStrike" cap="none" dirty="0">
                <a:solidFill>
                  <a:srgbClr val="000000"/>
                </a:solidFill>
                <a:latin typeface="Calibri"/>
                <a:ea typeface="Calibri"/>
                <a:cs typeface="Calibri"/>
                <a:sym typeface="Calibri"/>
              </a:endParaRPr>
            </a:p>
          </p:txBody>
        </p:sp>
        <p:sp>
          <p:nvSpPr>
            <p:cNvPr id="82" name="Google Shape;469;p15">
              <a:extLst>
                <a:ext uri="{FF2B5EF4-FFF2-40B4-BE49-F238E27FC236}">
                  <a16:creationId xmlns:a16="http://schemas.microsoft.com/office/drawing/2014/main" id="{8CACE61E-5158-445A-8DEE-9F3927D5011B}"/>
                </a:ext>
              </a:extLst>
            </p:cNvPr>
            <p:cNvSpPr txBox="1"/>
            <p:nvPr/>
          </p:nvSpPr>
          <p:spPr>
            <a:xfrm>
              <a:off x="400303" y="5706590"/>
              <a:ext cx="1711186" cy="135765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CF2C4A"/>
                </a:buClr>
                <a:buSzPts val="7200"/>
                <a:buFont typeface="Arial"/>
                <a:buNone/>
              </a:pPr>
              <a:r>
                <a:rPr lang="en-US" sz="7200" b="1" i="0" u="none" strike="noStrike" cap="none" dirty="0">
                  <a:solidFill>
                    <a:srgbClr val="CF2C4A"/>
                  </a:solidFill>
                  <a:latin typeface="Montserrat"/>
                  <a:ea typeface="Montserrat"/>
                  <a:cs typeface="Montserrat"/>
                  <a:sym typeface="Montserrat"/>
                </a:rPr>
                <a:t>65</a:t>
              </a:r>
              <a:endParaRPr dirty="0"/>
            </a:p>
          </p:txBody>
        </p:sp>
        <p:sp>
          <p:nvSpPr>
            <p:cNvPr id="83" name="Google Shape;470;p15">
              <a:extLst>
                <a:ext uri="{FF2B5EF4-FFF2-40B4-BE49-F238E27FC236}">
                  <a16:creationId xmlns:a16="http://schemas.microsoft.com/office/drawing/2014/main" id="{80A9F047-2BB0-4356-B2FA-5BA833D09E44}"/>
                </a:ext>
              </a:extLst>
            </p:cNvPr>
            <p:cNvSpPr/>
            <p:nvPr/>
          </p:nvSpPr>
          <p:spPr>
            <a:xfrm>
              <a:off x="1904837" y="6034280"/>
              <a:ext cx="259205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F3F3F"/>
                </a:buClr>
                <a:buSzPts val="1800"/>
                <a:buFont typeface="Calibri"/>
                <a:buNone/>
              </a:pPr>
              <a:r>
                <a:rPr lang="sl-SI" sz="1800" b="0" i="0" u="none" strike="noStrike" cap="none" dirty="0">
                  <a:solidFill>
                    <a:srgbClr val="3F3F3F"/>
                  </a:solidFill>
                  <a:latin typeface="Calibri"/>
                  <a:ea typeface="Calibri"/>
                  <a:cs typeface="Calibri"/>
                  <a:sym typeface="Calibri"/>
                </a:rPr>
                <a:t>Komentarjev ILAC (delovna skupina</a:t>
              </a:r>
              <a:r>
                <a:rPr lang="en-US" sz="1800" b="0" i="0" u="none" strike="noStrike" cap="none" dirty="0">
                  <a:solidFill>
                    <a:srgbClr val="3F3F3F"/>
                  </a:solidFill>
                  <a:latin typeface="Calibri"/>
                  <a:ea typeface="Calibri"/>
                  <a:cs typeface="Calibri"/>
                  <a:sym typeface="Calibri"/>
                </a:rPr>
                <a:t> WG6</a:t>
              </a:r>
              <a:r>
                <a:rPr lang="sl-SI" sz="1800" b="0" i="0" u="none" strike="noStrike" cap="none" dirty="0">
                  <a:solidFill>
                    <a:srgbClr val="3F3F3F"/>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237035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sure equipment | DEKRA Oy">
            <a:extLst>
              <a:ext uri="{FF2B5EF4-FFF2-40B4-BE49-F238E27FC236}">
                <a16:creationId xmlns:a16="http://schemas.microsoft.com/office/drawing/2014/main" id="{353861C8-351F-4829-A38A-8740BD3CE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4" r="10164"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0B3C4A-07E0-48FE-81DE-06176C372C15}"/>
              </a:ext>
            </a:extLst>
          </p:cNvPr>
          <p:cNvPicPr>
            <a:picLocks noChangeAspect="1"/>
          </p:cNvPicPr>
          <p:nvPr/>
        </p:nvPicPr>
        <p:blipFill rotWithShape="1">
          <a:blip r:embed="rId4">
            <a:extLst>
              <a:ext uri="{28A0092B-C50C-407E-A947-70E740481C1C}">
                <a14:useLocalDpi xmlns:a14="http://schemas.microsoft.com/office/drawing/2010/main" val="0"/>
              </a:ext>
            </a:extLst>
          </a:blip>
          <a:srcRect t="30036" r="-2" b="23924"/>
          <a:stretch/>
        </p:blipFill>
        <p:spPr>
          <a:xfrm flipH="1">
            <a:off x="6232357" y="3493008"/>
            <a:ext cx="5959641" cy="274377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0" name="PoljeZBesedilom 9">
            <a:extLst>
              <a:ext uri="{FF2B5EF4-FFF2-40B4-BE49-F238E27FC236}">
                <a16:creationId xmlns:a16="http://schemas.microsoft.com/office/drawing/2014/main" id="{D5A92BDA-0B89-4941-8434-E6663F9F3B8E}"/>
              </a:ext>
            </a:extLst>
          </p:cNvPr>
          <p:cNvSpPr txBox="1"/>
          <p:nvPr/>
        </p:nvSpPr>
        <p:spPr>
          <a:xfrm>
            <a:off x="448056" y="859536"/>
            <a:ext cx="483280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600" b="1" dirty="0">
                <a:solidFill>
                  <a:srgbClr val="22326A"/>
                </a:solidFill>
              </a:rPr>
              <a:t>Kaj sta ILAC in kaj pomeni „P“?</a:t>
            </a:r>
            <a:endParaRPr lang="en-GB" sz="3600" b="1" dirty="0">
              <a:solidFill>
                <a:srgbClr val="22326A"/>
              </a:solidFill>
            </a:endParaRPr>
          </a:p>
        </p:txBody>
      </p:sp>
      <p:sp>
        <p:nvSpPr>
          <p:cNvPr id="11" name="PoljeZBesedilom 10">
            <a:extLst>
              <a:ext uri="{FF2B5EF4-FFF2-40B4-BE49-F238E27FC236}">
                <a16:creationId xmlns:a16="http://schemas.microsoft.com/office/drawing/2014/main" id="{ACAF35FE-CE01-4FA8-87FB-CA7D69B72047}"/>
              </a:ext>
            </a:extLst>
          </p:cNvPr>
          <p:cNvSpPr txBox="1"/>
          <p:nvPr/>
        </p:nvSpPr>
        <p:spPr>
          <a:xfrm>
            <a:off x="448056" y="2512611"/>
            <a:ext cx="4832803" cy="3664351"/>
          </a:xfrm>
          <a:prstGeom prst="rect">
            <a:avLst/>
          </a:prstGeom>
        </p:spPr>
        <p:txBody>
          <a:bodyPr vert="horz" lIns="91440" tIns="45720" rIns="91440" bIns="45720" rtlCol="0">
            <a:normAutofit/>
          </a:bodyPr>
          <a:lstStyle/>
          <a:p>
            <a:r>
              <a:rPr lang="sl-SI" sz="1600" b="1" dirty="0"/>
              <a:t>ILAC</a:t>
            </a:r>
          </a:p>
          <a:p>
            <a:pPr marL="0" marR="0" lvl="0" indent="0" algn="l" defTabSz="914400" rtl="0" eaLnBrk="0" fontAlgn="base" latinLnBrk="0" hangingPunct="0">
              <a:lnSpc>
                <a:spcPct val="100000"/>
              </a:lnSpc>
              <a:spcBef>
                <a:spcPct val="0"/>
              </a:spcBef>
              <a:spcAft>
                <a:spcPct val="0"/>
              </a:spcAft>
              <a:buClrTx/>
              <a:buSzTx/>
              <a:buFontTx/>
              <a:buNone/>
              <a:tabLst/>
            </a:pPr>
            <a:r>
              <a:rPr lang="sl-SI" altLang="sl-SI" sz="1600" b="1" dirty="0"/>
              <a:t>- </a:t>
            </a:r>
            <a:r>
              <a:rPr lang="sl-SI" altLang="sl-SI" sz="1400" b="1" dirty="0"/>
              <a:t>Mednarodno združenje akreditacijskih organov</a:t>
            </a:r>
          </a:p>
          <a:p>
            <a:pPr marL="0" marR="0" lvl="0" indent="0" algn="l" defTabSz="914400" rtl="0" eaLnBrk="0" fontAlgn="base" latinLnBrk="0" hangingPunct="0">
              <a:lnSpc>
                <a:spcPct val="100000"/>
              </a:lnSpc>
              <a:spcBef>
                <a:spcPct val="0"/>
              </a:spcBef>
              <a:spcAft>
                <a:spcPct val="0"/>
              </a:spcAft>
              <a:buClrTx/>
              <a:buSzTx/>
              <a:buFontTx/>
              <a:buNone/>
              <a:tabLst/>
            </a:pPr>
            <a:r>
              <a:rPr lang="sl-SI" altLang="sl-SI" sz="1400" b="1" dirty="0"/>
              <a:t>- Dogovor o vzajemnem priznavanju – ILAC MRA</a:t>
            </a:r>
          </a:p>
          <a:p>
            <a:pPr marL="0" marR="0" lvl="0" indent="0" algn="l" defTabSz="914400" rtl="0" eaLnBrk="0" fontAlgn="base" latinLnBrk="0" hangingPunct="0">
              <a:lnSpc>
                <a:spcPct val="100000"/>
              </a:lnSpc>
              <a:spcBef>
                <a:spcPct val="0"/>
              </a:spcBef>
              <a:spcAft>
                <a:spcPct val="0"/>
              </a:spcAft>
              <a:buClrTx/>
              <a:buSzTx/>
              <a:buFontTx/>
              <a:buNone/>
              <a:tabLst/>
            </a:pPr>
            <a:r>
              <a:rPr lang="sl-SI" altLang="sl-SI" sz="1400" b="1" dirty="0"/>
              <a:t>- Od oktobra 2012 / januarja 2013 zajema tudi kontrolne organe </a:t>
            </a:r>
          </a:p>
          <a:p>
            <a:endParaRPr lang="sl-SI" sz="1600" b="1" dirty="0"/>
          </a:p>
          <a:p>
            <a:endParaRPr lang="sl-SI" sz="1600" b="1" dirty="0"/>
          </a:p>
          <a:p>
            <a:endParaRPr lang="sl-SI" sz="1600" b="1" dirty="0"/>
          </a:p>
          <a:p>
            <a:endParaRPr lang="sl-SI" sz="1600" b="1" dirty="0"/>
          </a:p>
          <a:p>
            <a:endParaRPr lang="sl-SI" sz="1600" b="1" dirty="0"/>
          </a:p>
          <a:p>
            <a:endParaRPr lang="sl-SI" sz="1600" b="1" dirty="0"/>
          </a:p>
          <a:p>
            <a:endParaRPr lang="sl-SI" sz="1600" b="1" dirty="0"/>
          </a:p>
          <a:p>
            <a:r>
              <a:rPr lang="sl-SI" sz="1600" b="1" dirty="0"/>
              <a:t>„</a:t>
            </a:r>
            <a:r>
              <a:rPr lang="sl-SI" sz="1400" b="1" dirty="0"/>
              <a:t>P dokumenti“</a:t>
            </a:r>
          </a:p>
          <a:p>
            <a:r>
              <a:rPr lang="sl-SI" sz="1400" b="1" dirty="0"/>
              <a:t>- Del ILAC MRA dogovora in kriterij pri ILAC MRA evalvacijah</a:t>
            </a:r>
          </a:p>
          <a:p>
            <a:pPr indent="-228600">
              <a:lnSpc>
                <a:spcPct val="90000"/>
              </a:lnSpc>
              <a:spcAft>
                <a:spcPts val="600"/>
              </a:spcAft>
              <a:buFont typeface="Arial" panose="020B0604020202020204" pitchFamily="34" charset="0"/>
              <a:buChar char="•"/>
            </a:pPr>
            <a:endParaRPr lang="en-US" altLang="sl-SI" sz="1400" b="1" dirty="0"/>
          </a:p>
          <a:p>
            <a:pPr indent="-228600">
              <a:lnSpc>
                <a:spcPct val="90000"/>
              </a:lnSpc>
              <a:spcAft>
                <a:spcPts val="600"/>
              </a:spcAft>
              <a:buFont typeface="Arial" panose="020B0604020202020204" pitchFamily="34" charset="0"/>
              <a:buChar char="•"/>
            </a:pPr>
            <a:endParaRPr lang="en-US" altLang="sl-SI" sz="1400" b="1" dirty="0"/>
          </a:p>
          <a:p>
            <a:pPr indent="-228600">
              <a:lnSpc>
                <a:spcPct val="90000"/>
              </a:lnSpc>
              <a:spcAft>
                <a:spcPts val="600"/>
              </a:spcAft>
              <a:buFont typeface="Arial" panose="020B0604020202020204" pitchFamily="34" charset="0"/>
              <a:buChar char="•"/>
            </a:pPr>
            <a:endParaRPr lang="en-US" altLang="sl-SI" sz="1400" b="1" dirty="0"/>
          </a:p>
          <a:p>
            <a:pPr indent="-228600">
              <a:lnSpc>
                <a:spcPct val="90000"/>
              </a:lnSpc>
              <a:spcAft>
                <a:spcPts val="600"/>
              </a:spcAft>
              <a:buFont typeface="Arial" panose="020B0604020202020204" pitchFamily="34" charset="0"/>
              <a:buChar char="•"/>
            </a:pPr>
            <a:endParaRPr lang="en-US" sz="1400" b="1" dirty="0"/>
          </a:p>
        </p:txBody>
      </p:sp>
      <p:sp>
        <p:nvSpPr>
          <p:cNvPr id="16" name="PoljeZBesedilom 15">
            <a:extLst>
              <a:ext uri="{FF2B5EF4-FFF2-40B4-BE49-F238E27FC236}">
                <a16:creationId xmlns:a16="http://schemas.microsoft.com/office/drawing/2014/main" id="{FDA078B3-A332-4426-8F3F-5DC1E3037557}"/>
              </a:ext>
            </a:extLst>
          </p:cNvPr>
          <p:cNvSpPr txBox="1"/>
          <p:nvPr/>
        </p:nvSpPr>
        <p:spPr>
          <a:xfrm>
            <a:off x="576071" y="159226"/>
            <a:ext cx="804831" cy="9911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I.</a:t>
            </a:r>
            <a:endParaRPr lang="en-US" sz="3400" b="1" kern="1200" dirty="0">
              <a:solidFill>
                <a:schemeClr val="tx1"/>
              </a:solidFill>
              <a:latin typeface="+mj-lt"/>
              <a:ea typeface="+mj-ea"/>
              <a:cs typeface="+mj-cs"/>
            </a:endParaRPr>
          </a:p>
        </p:txBody>
      </p:sp>
      <p:pic>
        <p:nvPicPr>
          <p:cNvPr id="13" name="Slika 12">
            <a:extLst>
              <a:ext uri="{FF2B5EF4-FFF2-40B4-BE49-F238E27FC236}">
                <a16:creationId xmlns:a16="http://schemas.microsoft.com/office/drawing/2014/main" id="{5C4C9CF9-49F7-4BB4-82E4-4478A18BB03E}"/>
              </a:ext>
            </a:extLst>
          </p:cNvPr>
          <p:cNvPicPr>
            <a:picLocks noChangeAspect="1"/>
          </p:cNvPicPr>
          <p:nvPr/>
        </p:nvPicPr>
        <p:blipFill>
          <a:blip r:embed="rId5"/>
          <a:stretch>
            <a:fillRect/>
          </a:stretch>
        </p:blipFill>
        <p:spPr>
          <a:xfrm>
            <a:off x="1102145" y="2317655"/>
            <a:ext cx="1285875" cy="485775"/>
          </a:xfrm>
          <a:prstGeom prst="rect">
            <a:avLst/>
          </a:prstGeom>
        </p:spPr>
      </p:pic>
      <p:pic>
        <p:nvPicPr>
          <p:cNvPr id="14" name="Slika 13">
            <a:extLst>
              <a:ext uri="{FF2B5EF4-FFF2-40B4-BE49-F238E27FC236}">
                <a16:creationId xmlns:a16="http://schemas.microsoft.com/office/drawing/2014/main" id="{D8A2E8CB-879B-40EA-8319-95271B52DB2B}"/>
              </a:ext>
            </a:extLst>
          </p:cNvPr>
          <p:cNvPicPr>
            <a:picLocks noChangeAspect="1"/>
          </p:cNvPicPr>
          <p:nvPr/>
        </p:nvPicPr>
        <p:blipFill>
          <a:blip r:embed="rId6"/>
          <a:stretch>
            <a:fillRect/>
          </a:stretch>
        </p:blipFill>
        <p:spPr>
          <a:xfrm>
            <a:off x="887275" y="3690869"/>
            <a:ext cx="3777029" cy="1361850"/>
          </a:xfrm>
          <a:prstGeom prst="rect">
            <a:avLst/>
          </a:prstGeom>
        </p:spPr>
      </p:pic>
      <p:pic>
        <p:nvPicPr>
          <p:cNvPr id="15" name="Slika 14">
            <a:extLst>
              <a:ext uri="{FF2B5EF4-FFF2-40B4-BE49-F238E27FC236}">
                <a16:creationId xmlns:a16="http://schemas.microsoft.com/office/drawing/2014/main" id="{6FD1AEC1-97AD-4DDA-B8B5-E059889EFCBF}"/>
              </a:ext>
            </a:extLst>
          </p:cNvPr>
          <p:cNvPicPr>
            <a:picLocks noChangeAspect="1"/>
          </p:cNvPicPr>
          <p:nvPr/>
        </p:nvPicPr>
        <p:blipFill>
          <a:blip r:embed="rId7"/>
          <a:stretch>
            <a:fillRect/>
          </a:stretch>
        </p:blipFill>
        <p:spPr>
          <a:xfrm>
            <a:off x="5408873" y="0"/>
            <a:ext cx="3880505" cy="6858000"/>
          </a:xfrm>
          <a:prstGeom prst="rect">
            <a:avLst/>
          </a:prstGeom>
        </p:spPr>
      </p:pic>
    </p:spTree>
    <p:extLst>
      <p:ext uri="{BB962C8B-B14F-4D97-AF65-F5344CB8AC3E}">
        <p14:creationId xmlns:p14="http://schemas.microsoft.com/office/powerpoint/2010/main" val="2195038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sure equipment | DEKRA Oy">
            <a:extLst>
              <a:ext uri="{FF2B5EF4-FFF2-40B4-BE49-F238E27FC236}">
                <a16:creationId xmlns:a16="http://schemas.microsoft.com/office/drawing/2014/main" id="{353861C8-351F-4829-A38A-8740BD3CE5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4" r="10164"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0B3C4A-07E0-48FE-81DE-06176C372C15}"/>
              </a:ext>
            </a:extLst>
          </p:cNvPr>
          <p:cNvPicPr>
            <a:picLocks noChangeAspect="1"/>
          </p:cNvPicPr>
          <p:nvPr/>
        </p:nvPicPr>
        <p:blipFill rotWithShape="1">
          <a:blip r:embed="rId3">
            <a:extLst>
              <a:ext uri="{28A0092B-C50C-407E-A947-70E740481C1C}">
                <a14:useLocalDpi xmlns:a14="http://schemas.microsoft.com/office/drawing/2010/main" val="0"/>
              </a:ext>
            </a:extLst>
          </a:blip>
          <a:srcRect t="30036" r="-2" b="23924"/>
          <a:stretch/>
        </p:blipFill>
        <p:spPr>
          <a:xfrm flipH="1">
            <a:off x="6232357" y="3493008"/>
            <a:ext cx="5959641" cy="274377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0" name="PoljeZBesedilom 9">
            <a:extLst>
              <a:ext uri="{FF2B5EF4-FFF2-40B4-BE49-F238E27FC236}">
                <a16:creationId xmlns:a16="http://schemas.microsoft.com/office/drawing/2014/main" id="{D5A92BDA-0B89-4941-8434-E6663F9F3B8E}"/>
              </a:ext>
            </a:extLst>
          </p:cNvPr>
          <p:cNvSpPr txBox="1"/>
          <p:nvPr/>
        </p:nvSpPr>
        <p:spPr>
          <a:xfrm>
            <a:off x="448057" y="926912"/>
            <a:ext cx="4832802" cy="1243584"/>
          </a:xfrm>
          <a:prstGeom prst="rect">
            <a:avLst/>
          </a:prstGeom>
        </p:spPr>
        <p:txBody>
          <a:bodyPr vert="horz" lIns="91440" tIns="45720" rIns="91440" bIns="45720" rtlCol="0" anchor="ctr">
            <a:normAutofit/>
          </a:bodyPr>
          <a:lstStyle/>
          <a:p>
            <a:r>
              <a:rPr lang="sl-SI" sz="3600" b="1">
                <a:solidFill>
                  <a:schemeClr val="accent1">
                    <a:lumMod val="50000"/>
                  </a:schemeClr>
                </a:solidFill>
              </a:rPr>
              <a:t>OA14 - Glavni poudarki nove izdaje</a:t>
            </a:r>
            <a:endParaRPr lang="en-GB" sz="3600" b="1" dirty="0">
              <a:solidFill>
                <a:schemeClr val="accent1">
                  <a:lumMod val="50000"/>
                </a:schemeClr>
              </a:solidFill>
            </a:endParaRPr>
          </a:p>
        </p:txBody>
      </p:sp>
      <p:sp>
        <p:nvSpPr>
          <p:cNvPr id="11" name="PoljeZBesedilom 10">
            <a:extLst>
              <a:ext uri="{FF2B5EF4-FFF2-40B4-BE49-F238E27FC236}">
                <a16:creationId xmlns:a16="http://schemas.microsoft.com/office/drawing/2014/main" id="{ACAF35FE-CE01-4FA8-87FB-CA7D69B72047}"/>
              </a:ext>
            </a:extLst>
          </p:cNvPr>
          <p:cNvSpPr txBox="1"/>
          <p:nvPr/>
        </p:nvSpPr>
        <p:spPr>
          <a:xfrm>
            <a:off x="448056" y="2572427"/>
            <a:ext cx="4832803" cy="3664351"/>
          </a:xfrm>
          <a:prstGeom prst="rect">
            <a:avLst/>
          </a:prstGeom>
        </p:spPr>
        <p:txBody>
          <a:bodyPr vert="horz" lIns="91440" tIns="45720" rIns="91440" bIns="45720" rtlCol="0">
            <a:normAutofit/>
          </a:bodyPr>
          <a:lstStyle/>
          <a:p>
            <a:pPr>
              <a:spcAft>
                <a:spcPts val="1200"/>
              </a:spcAft>
            </a:pPr>
            <a:r>
              <a:rPr lang="sl-SI" b="1" dirty="0"/>
              <a:t>I. Pojasnilo nekaterih zamisli ali konceptov (npr. „stalno prepoznavanje tveganj“...)</a:t>
            </a:r>
          </a:p>
          <a:p>
            <a:pPr>
              <a:spcAft>
                <a:spcPts val="1200"/>
              </a:spcAft>
            </a:pPr>
            <a:r>
              <a:rPr lang="sl-SI" b="1" dirty="0"/>
              <a:t>II. Nova dodatka</a:t>
            </a:r>
          </a:p>
          <a:p>
            <a:pPr>
              <a:spcAft>
                <a:spcPts val="1200"/>
              </a:spcAft>
            </a:pPr>
            <a:r>
              <a:rPr lang="sl-SI" b="1" dirty="0"/>
              <a:t>III. Smernice za porajajoče se tehnologije</a:t>
            </a:r>
          </a:p>
          <a:p>
            <a:pPr>
              <a:spcAft>
                <a:spcPts val="1200"/>
              </a:spcAft>
            </a:pPr>
            <a:r>
              <a:rPr lang="sl-SI" b="1" dirty="0"/>
              <a:t>IV. Standardi, vodila (preskušanje kot del kontrole = 17007, ILAC G27,uporaba akreditacijskega znaka,  </a:t>
            </a:r>
            <a:r>
              <a:rPr lang="sl-SI" b="1" dirty="0" err="1"/>
              <a:t>neakreditirani</a:t>
            </a:r>
            <a:r>
              <a:rPr lang="sl-SI" b="1" dirty="0"/>
              <a:t> </a:t>
            </a:r>
            <a:r>
              <a:rPr lang="sl-SI" b="1" dirty="0" err="1"/>
              <a:t>podpogodbeniki</a:t>
            </a:r>
            <a:r>
              <a:rPr lang="sl-SI" sz="1400" b="1" dirty="0"/>
              <a:t>) </a:t>
            </a:r>
          </a:p>
        </p:txBody>
      </p:sp>
    </p:spTree>
    <p:extLst>
      <p:ext uri="{BB962C8B-B14F-4D97-AF65-F5344CB8AC3E}">
        <p14:creationId xmlns:p14="http://schemas.microsoft.com/office/powerpoint/2010/main" val="572447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ressure equipment | DEKRA Oy">
            <a:extLst>
              <a:ext uri="{FF2B5EF4-FFF2-40B4-BE49-F238E27FC236}">
                <a16:creationId xmlns:a16="http://schemas.microsoft.com/office/drawing/2014/main" id="{353861C8-351F-4829-A38A-8740BD3CE5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4" r="10164"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0B3C4A-07E0-48FE-81DE-06176C372C15}"/>
              </a:ext>
            </a:extLst>
          </p:cNvPr>
          <p:cNvPicPr>
            <a:picLocks noChangeAspect="1"/>
          </p:cNvPicPr>
          <p:nvPr/>
        </p:nvPicPr>
        <p:blipFill rotWithShape="1">
          <a:blip r:embed="rId3">
            <a:extLst>
              <a:ext uri="{28A0092B-C50C-407E-A947-70E740481C1C}">
                <a14:useLocalDpi xmlns:a14="http://schemas.microsoft.com/office/drawing/2010/main" val="0"/>
              </a:ext>
            </a:extLst>
          </a:blip>
          <a:srcRect t="30036" r="-2" b="23924"/>
          <a:stretch/>
        </p:blipFill>
        <p:spPr>
          <a:xfrm flipH="1">
            <a:off x="6232357" y="3493008"/>
            <a:ext cx="5959641" cy="274377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5125"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26"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PoljeZBesedilom 9">
            <a:extLst>
              <a:ext uri="{FF2B5EF4-FFF2-40B4-BE49-F238E27FC236}">
                <a16:creationId xmlns:a16="http://schemas.microsoft.com/office/drawing/2014/main" id="{D5A92BDA-0B89-4941-8434-E6663F9F3B8E}"/>
              </a:ext>
            </a:extLst>
          </p:cNvPr>
          <p:cNvSpPr txBox="1"/>
          <p:nvPr/>
        </p:nvSpPr>
        <p:spPr>
          <a:xfrm>
            <a:off x="448056" y="859536"/>
            <a:ext cx="483280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kern="1200" dirty="0" err="1">
                <a:solidFill>
                  <a:schemeClr val="tx1"/>
                </a:solidFill>
                <a:latin typeface="+mj-lt"/>
                <a:ea typeface="+mj-ea"/>
                <a:cs typeface="+mj-cs"/>
              </a:rPr>
              <a:t>Stalno</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identificirati</a:t>
            </a:r>
            <a:endParaRPr lang="en-US" sz="3400"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PoljeZBesedilom 10">
            <a:extLst>
              <a:ext uri="{FF2B5EF4-FFF2-40B4-BE49-F238E27FC236}">
                <a16:creationId xmlns:a16="http://schemas.microsoft.com/office/drawing/2014/main" id="{ACAF35FE-CE01-4FA8-87FB-CA7D69B72047}"/>
              </a:ext>
            </a:extLst>
          </p:cNvPr>
          <p:cNvSpPr txBox="1"/>
          <p:nvPr/>
        </p:nvSpPr>
        <p:spPr>
          <a:xfrm>
            <a:off x="448056" y="2512611"/>
            <a:ext cx="5856491" cy="434538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b="1" dirty="0"/>
              <a:t>4.1.3 KO mora </a:t>
            </a:r>
            <a:r>
              <a:rPr lang="en-US" b="1" dirty="0" err="1"/>
              <a:t>stalno</a:t>
            </a:r>
            <a:r>
              <a:rPr lang="en-US" b="1" dirty="0"/>
              <a:t> </a:t>
            </a:r>
            <a:r>
              <a:rPr lang="en-US" b="1" dirty="0" err="1"/>
              <a:t>identificirati</a:t>
            </a:r>
            <a:r>
              <a:rPr lang="en-US" b="1" dirty="0"/>
              <a:t> </a:t>
            </a:r>
            <a:r>
              <a:rPr lang="en-US" b="1" dirty="0" err="1"/>
              <a:t>tveganja</a:t>
            </a:r>
            <a:r>
              <a:rPr lang="en-US" b="1" dirty="0"/>
              <a:t> za </a:t>
            </a:r>
            <a:r>
              <a:rPr lang="en-US" b="1" dirty="0" err="1"/>
              <a:t>svojo</a:t>
            </a:r>
            <a:r>
              <a:rPr lang="en-US" b="1" dirty="0"/>
              <a:t> </a:t>
            </a:r>
            <a:r>
              <a:rPr lang="en-US" b="1" dirty="0" err="1"/>
              <a:t>nepristranskost</a:t>
            </a:r>
            <a:r>
              <a:rPr lang="en-US" b="1" dirty="0"/>
              <a:t>.</a:t>
            </a:r>
          </a:p>
          <a:p>
            <a:pPr indent="-228600">
              <a:lnSpc>
                <a:spcPct val="90000"/>
              </a:lnSpc>
              <a:spcAft>
                <a:spcPts val="600"/>
              </a:spcAft>
              <a:buFont typeface="Arial" panose="020B0604020202020204" pitchFamily="34" charset="0"/>
              <a:buChar char="•"/>
            </a:pPr>
            <a:endParaRPr lang="en-US" b="1" dirty="0"/>
          </a:p>
          <a:p>
            <a:pPr indent="-228600">
              <a:lnSpc>
                <a:spcPct val="90000"/>
              </a:lnSpc>
              <a:spcAft>
                <a:spcPts val="600"/>
              </a:spcAft>
              <a:buFont typeface="Arial" panose="020B0604020202020204" pitchFamily="34" charset="0"/>
              <a:buChar char="•"/>
            </a:pPr>
            <a:r>
              <a:rPr lang="en-US" b="1" dirty="0" err="1"/>
              <a:t>Stalno</a:t>
            </a:r>
            <a:r>
              <a:rPr lang="en-US" b="1" dirty="0"/>
              <a:t> </a:t>
            </a:r>
            <a:r>
              <a:rPr lang="en-US" b="1" dirty="0" err="1"/>
              <a:t>pomeni</a:t>
            </a:r>
            <a:r>
              <a:rPr lang="en-US" b="1" dirty="0"/>
              <a:t>, </a:t>
            </a:r>
            <a:r>
              <a:rPr lang="en-US" altLang="sl-SI" b="1" dirty="0"/>
              <a:t>da </a:t>
            </a:r>
            <a:r>
              <a:rPr lang="en-US" altLang="sl-SI" b="1" dirty="0" err="1"/>
              <a:t>kontrolni</a:t>
            </a:r>
            <a:r>
              <a:rPr lang="en-US" altLang="sl-SI" b="1" dirty="0"/>
              <a:t> organ </a:t>
            </a:r>
            <a:r>
              <a:rPr lang="en-US" altLang="sl-SI" b="1" dirty="0" err="1"/>
              <a:t>prepoznava</a:t>
            </a:r>
            <a:r>
              <a:rPr lang="en-US" altLang="sl-SI" b="1" dirty="0"/>
              <a:t> </a:t>
            </a:r>
            <a:r>
              <a:rPr lang="en-US" altLang="sl-SI" b="1" dirty="0" err="1"/>
              <a:t>tveganje</a:t>
            </a:r>
            <a:r>
              <a:rPr lang="en-US" altLang="sl-SI" b="1" dirty="0"/>
              <a:t>, </a:t>
            </a:r>
            <a:r>
              <a:rPr lang="en-US" altLang="sl-SI" b="1" dirty="0" err="1"/>
              <a:t>kadarkoli</a:t>
            </a:r>
            <a:r>
              <a:rPr lang="en-US" altLang="sl-SI" b="1" dirty="0"/>
              <a:t> se </a:t>
            </a:r>
            <a:r>
              <a:rPr lang="en-US" altLang="sl-SI" b="1" dirty="0" err="1"/>
              <a:t>zgodijo</a:t>
            </a:r>
            <a:r>
              <a:rPr lang="en-US" altLang="sl-SI" b="1" dirty="0"/>
              <a:t> </a:t>
            </a:r>
            <a:r>
              <a:rPr lang="en-US" altLang="sl-SI" b="1" dirty="0" err="1"/>
              <a:t>dogodki</a:t>
            </a:r>
            <a:r>
              <a:rPr lang="en-US" altLang="sl-SI" b="1" dirty="0"/>
              <a:t>, </a:t>
            </a:r>
            <a:r>
              <a:rPr lang="en-US" altLang="sl-SI" b="1" dirty="0" err="1"/>
              <a:t>ki</a:t>
            </a:r>
            <a:r>
              <a:rPr lang="en-US" altLang="sl-SI" b="1" dirty="0"/>
              <a:t> bi </a:t>
            </a:r>
            <a:r>
              <a:rPr lang="en-US" altLang="sl-SI" b="1" dirty="0" err="1"/>
              <a:t>lahko</a:t>
            </a:r>
            <a:r>
              <a:rPr lang="en-US" altLang="sl-SI" b="1" dirty="0"/>
              <a:t> </a:t>
            </a:r>
            <a:r>
              <a:rPr lang="en-US" altLang="sl-SI" b="1" dirty="0" err="1"/>
              <a:t>vplivali</a:t>
            </a:r>
            <a:r>
              <a:rPr lang="en-US" altLang="sl-SI" b="1" dirty="0"/>
              <a:t> </a:t>
            </a:r>
            <a:r>
              <a:rPr lang="en-US" altLang="sl-SI" b="1" dirty="0" err="1"/>
              <a:t>na</a:t>
            </a:r>
            <a:r>
              <a:rPr lang="en-US" altLang="sl-SI" b="1" dirty="0"/>
              <a:t> </a:t>
            </a:r>
            <a:r>
              <a:rPr lang="en-US" altLang="sl-SI" b="1" dirty="0" err="1"/>
              <a:t>nepristranskost</a:t>
            </a:r>
            <a:r>
              <a:rPr lang="en-US" altLang="sl-SI" b="1" dirty="0"/>
              <a:t> </a:t>
            </a:r>
            <a:r>
              <a:rPr lang="en-US" altLang="sl-SI" b="1" dirty="0" err="1"/>
              <a:t>kontrolnega</a:t>
            </a:r>
            <a:r>
              <a:rPr lang="en-US" altLang="sl-SI" b="1" dirty="0"/>
              <a:t> organa.</a:t>
            </a:r>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r>
              <a:rPr lang="en-US" altLang="sl-SI" b="1" dirty="0"/>
              <a:t>4.1.4. ….KO mora </a:t>
            </a:r>
            <a:r>
              <a:rPr lang="en-US" altLang="sl-SI" b="1" dirty="0" err="1"/>
              <a:t>dokazati</a:t>
            </a:r>
            <a:r>
              <a:rPr lang="en-US" altLang="sl-SI" b="1" dirty="0"/>
              <a:t> </a:t>
            </a:r>
            <a:r>
              <a:rPr lang="en-US" altLang="sl-SI" b="1" dirty="0" err="1"/>
              <a:t>kako</a:t>
            </a:r>
            <a:r>
              <a:rPr lang="en-US" altLang="sl-SI" b="1" dirty="0"/>
              <a:t> ta </a:t>
            </a:r>
            <a:r>
              <a:rPr lang="en-US" altLang="sl-SI" b="1" dirty="0" err="1"/>
              <a:t>tveganja</a:t>
            </a:r>
            <a:r>
              <a:rPr lang="en-US" altLang="sl-SI" b="1" dirty="0"/>
              <a:t> </a:t>
            </a:r>
            <a:r>
              <a:rPr lang="en-US" altLang="sl-SI" b="1" dirty="0" err="1"/>
              <a:t>odpravlja</a:t>
            </a:r>
            <a:r>
              <a:rPr lang="en-US" altLang="sl-SI" b="1" dirty="0"/>
              <a:t> / </a:t>
            </a:r>
            <a:r>
              <a:rPr lang="en-US" altLang="sl-SI" b="1" dirty="0" err="1"/>
              <a:t>zmanjšuje</a:t>
            </a: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r>
              <a:rPr lang="en-US" altLang="sl-SI" b="1" dirty="0"/>
              <a:t>4.1.3    +    4.1.4    =      </a:t>
            </a:r>
            <a:r>
              <a:rPr lang="en-US" altLang="sl-SI" b="1" dirty="0" err="1"/>
              <a:t>analiza</a:t>
            </a:r>
            <a:r>
              <a:rPr lang="en-US" altLang="sl-SI" b="1" dirty="0"/>
              <a:t> </a:t>
            </a:r>
            <a:r>
              <a:rPr lang="en-US" altLang="sl-SI" b="1" dirty="0" err="1"/>
              <a:t>tveganja</a:t>
            </a:r>
            <a:r>
              <a:rPr lang="en-US" altLang="sl-SI" b="1" dirty="0"/>
              <a:t> za </a:t>
            </a:r>
            <a:r>
              <a:rPr lang="en-US" altLang="sl-SI" b="1" dirty="0" err="1"/>
              <a:t>nepristranskost</a:t>
            </a:r>
            <a:r>
              <a:rPr lang="en-US" altLang="sl-SI" b="1" dirty="0"/>
              <a:t> </a:t>
            </a:r>
          </a:p>
          <a:p>
            <a:pPr>
              <a:lnSpc>
                <a:spcPct val="90000"/>
              </a:lnSpc>
              <a:spcAft>
                <a:spcPts val="600"/>
              </a:spcAft>
            </a:pPr>
            <a:r>
              <a:rPr lang="sl-SI" altLang="sl-SI" b="1" dirty="0"/>
              <a:t>                                             </a:t>
            </a:r>
            <a:r>
              <a:rPr lang="en-US" altLang="sl-SI" b="1" dirty="0"/>
              <a:t> (</a:t>
            </a:r>
            <a:r>
              <a:rPr lang="en-US" altLang="sl-SI" b="1" dirty="0" err="1"/>
              <a:t>izraz</a:t>
            </a:r>
            <a:r>
              <a:rPr lang="en-US" altLang="sl-SI" b="1" dirty="0"/>
              <a:t> za </a:t>
            </a:r>
            <a:r>
              <a:rPr lang="en-US" altLang="sl-SI" b="1" dirty="0" err="1"/>
              <a:t>obravnavo</a:t>
            </a:r>
            <a:r>
              <a:rPr lang="en-US" altLang="sl-SI" b="1" dirty="0"/>
              <a:t> </a:t>
            </a:r>
            <a:r>
              <a:rPr lang="en-US" altLang="sl-SI" b="1" dirty="0" err="1"/>
              <a:t>obeh</a:t>
            </a:r>
            <a:r>
              <a:rPr lang="en-US" altLang="sl-SI" b="1" dirty="0"/>
              <a:t> </a:t>
            </a:r>
            <a:r>
              <a:rPr lang="en-US" altLang="sl-SI" b="1" dirty="0" err="1"/>
              <a:t>poglavij</a:t>
            </a:r>
            <a:r>
              <a:rPr lang="en-US" altLang="sl-SI" b="1" dirty="0"/>
              <a:t>)</a:t>
            </a:r>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b="1" dirty="0"/>
          </a:p>
        </p:txBody>
      </p:sp>
      <p:sp>
        <p:nvSpPr>
          <p:cNvPr id="16" name="PoljeZBesedilom 15">
            <a:extLst>
              <a:ext uri="{FF2B5EF4-FFF2-40B4-BE49-F238E27FC236}">
                <a16:creationId xmlns:a16="http://schemas.microsoft.com/office/drawing/2014/main" id="{FDA078B3-A332-4426-8F3F-5DC1E3037557}"/>
              </a:ext>
            </a:extLst>
          </p:cNvPr>
          <p:cNvSpPr txBox="1"/>
          <p:nvPr/>
        </p:nvSpPr>
        <p:spPr>
          <a:xfrm>
            <a:off x="576071" y="159226"/>
            <a:ext cx="804831" cy="9911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I.</a:t>
            </a:r>
            <a:endParaRPr lang="en-US" sz="3400" b="1" kern="1200" dirty="0">
              <a:solidFill>
                <a:schemeClr val="tx1"/>
              </a:solidFill>
              <a:latin typeface="+mj-lt"/>
              <a:ea typeface="+mj-ea"/>
              <a:cs typeface="+mj-cs"/>
            </a:endParaRPr>
          </a:p>
        </p:txBody>
      </p:sp>
    </p:spTree>
    <p:extLst>
      <p:ext uri="{BB962C8B-B14F-4D97-AF65-F5344CB8AC3E}">
        <p14:creationId xmlns:p14="http://schemas.microsoft.com/office/powerpoint/2010/main" val="2095831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sure equipment | DEKRA Oy">
            <a:extLst>
              <a:ext uri="{FF2B5EF4-FFF2-40B4-BE49-F238E27FC236}">
                <a16:creationId xmlns:a16="http://schemas.microsoft.com/office/drawing/2014/main" id="{353861C8-351F-4829-A38A-8740BD3CE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4" r="10164"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0B3C4A-07E0-48FE-81DE-06176C372C15}"/>
              </a:ext>
            </a:extLst>
          </p:cNvPr>
          <p:cNvPicPr>
            <a:picLocks noChangeAspect="1"/>
          </p:cNvPicPr>
          <p:nvPr/>
        </p:nvPicPr>
        <p:blipFill rotWithShape="1">
          <a:blip r:embed="rId4">
            <a:extLst>
              <a:ext uri="{28A0092B-C50C-407E-A947-70E740481C1C}">
                <a14:useLocalDpi xmlns:a14="http://schemas.microsoft.com/office/drawing/2010/main" val="0"/>
              </a:ext>
            </a:extLst>
          </a:blip>
          <a:srcRect t="30036" r="-2" b="23924"/>
          <a:stretch/>
        </p:blipFill>
        <p:spPr>
          <a:xfrm flipH="1">
            <a:off x="6232357" y="3493008"/>
            <a:ext cx="5959641" cy="274377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0" name="PoljeZBesedilom 9">
            <a:extLst>
              <a:ext uri="{FF2B5EF4-FFF2-40B4-BE49-F238E27FC236}">
                <a16:creationId xmlns:a16="http://schemas.microsoft.com/office/drawing/2014/main" id="{D5A92BDA-0B89-4941-8434-E6663F9F3B8E}"/>
              </a:ext>
            </a:extLst>
          </p:cNvPr>
          <p:cNvSpPr txBox="1"/>
          <p:nvPr/>
        </p:nvSpPr>
        <p:spPr>
          <a:xfrm>
            <a:off x="448056" y="859536"/>
            <a:ext cx="483280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Zapisovanje zaznanih tveganj</a:t>
            </a:r>
            <a:endParaRPr lang="en-US" sz="3400" b="1" kern="1200" dirty="0">
              <a:solidFill>
                <a:schemeClr val="tx1"/>
              </a:solidFill>
              <a:latin typeface="+mj-lt"/>
              <a:ea typeface="+mj-ea"/>
              <a:cs typeface="+mj-cs"/>
            </a:endParaRPr>
          </a:p>
        </p:txBody>
      </p:sp>
      <p:sp>
        <p:nvSpPr>
          <p:cNvPr id="11" name="PoljeZBesedilom 10">
            <a:extLst>
              <a:ext uri="{FF2B5EF4-FFF2-40B4-BE49-F238E27FC236}">
                <a16:creationId xmlns:a16="http://schemas.microsoft.com/office/drawing/2014/main" id="{ACAF35FE-CE01-4FA8-87FB-CA7D69B72047}"/>
              </a:ext>
            </a:extLst>
          </p:cNvPr>
          <p:cNvSpPr txBox="1"/>
          <p:nvPr/>
        </p:nvSpPr>
        <p:spPr>
          <a:xfrm>
            <a:off x="448056" y="2512611"/>
            <a:ext cx="4832803" cy="3664351"/>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b="1" dirty="0"/>
              <a:t>4.1.</a:t>
            </a:r>
            <a:r>
              <a:rPr lang="sl-SI" b="1" dirty="0"/>
              <a:t>4, 1. dodatek</a:t>
            </a:r>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b="1" dirty="0"/>
              <a:t>….</a:t>
            </a:r>
            <a:r>
              <a:rPr lang="en-US" b="1" dirty="0"/>
              <a:t> </a:t>
            </a:r>
            <a:r>
              <a:rPr lang="sl-SI" altLang="sl-SI" b="1" dirty="0"/>
              <a:t>se lahko zgodijo kadarkoli…</a:t>
            </a:r>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altLang="sl-SI" b="1" dirty="0"/>
              <a:t>Kontrolni organ naj si zaznana in očitna tveganja za nepristranskost kontrol zapisuje …</a:t>
            </a:r>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altLang="sl-SI" b="1" dirty="0"/>
              <a:t>…..osebje naj ima dostop za zagotavljanje zapisov…</a:t>
            </a:r>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altLang="sl-SI" b="1" dirty="0"/>
              <a:t>…analiza naj vključuje podrobnosti o svojih odzivih…</a:t>
            </a:r>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b="1" dirty="0"/>
          </a:p>
        </p:txBody>
      </p:sp>
      <p:sp>
        <p:nvSpPr>
          <p:cNvPr id="14" name="PoljeZBesedilom 13">
            <a:extLst>
              <a:ext uri="{FF2B5EF4-FFF2-40B4-BE49-F238E27FC236}">
                <a16:creationId xmlns:a16="http://schemas.microsoft.com/office/drawing/2014/main" id="{3268BA5C-9F41-45D2-8C46-956A35FCD35B}"/>
              </a:ext>
            </a:extLst>
          </p:cNvPr>
          <p:cNvSpPr txBox="1"/>
          <p:nvPr/>
        </p:nvSpPr>
        <p:spPr>
          <a:xfrm>
            <a:off x="576071" y="159226"/>
            <a:ext cx="804831" cy="9911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I.</a:t>
            </a:r>
            <a:endParaRPr lang="en-US" sz="3400" b="1" kern="1200" dirty="0">
              <a:solidFill>
                <a:schemeClr val="tx1"/>
              </a:solidFill>
              <a:latin typeface="+mj-lt"/>
              <a:ea typeface="+mj-ea"/>
              <a:cs typeface="+mj-cs"/>
            </a:endParaRPr>
          </a:p>
        </p:txBody>
      </p:sp>
    </p:spTree>
    <p:extLst>
      <p:ext uri="{BB962C8B-B14F-4D97-AF65-F5344CB8AC3E}">
        <p14:creationId xmlns:p14="http://schemas.microsoft.com/office/powerpoint/2010/main" val="1113578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sure equipment | DEKRA Oy">
            <a:extLst>
              <a:ext uri="{FF2B5EF4-FFF2-40B4-BE49-F238E27FC236}">
                <a16:creationId xmlns:a16="http://schemas.microsoft.com/office/drawing/2014/main" id="{353861C8-351F-4829-A38A-8740BD3CE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4" r="10164"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0B3C4A-07E0-48FE-81DE-06176C372C15}"/>
              </a:ext>
            </a:extLst>
          </p:cNvPr>
          <p:cNvPicPr>
            <a:picLocks noChangeAspect="1"/>
          </p:cNvPicPr>
          <p:nvPr/>
        </p:nvPicPr>
        <p:blipFill rotWithShape="1">
          <a:blip r:embed="rId4">
            <a:extLst>
              <a:ext uri="{28A0092B-C50C-407E-A947-70E740481C1C}">
                <a14:useLocalDpi xmlns:a14="http://schemas.microsoft.com/office/drawing/2010/main" val="0"/>
              </a:ext>
            </a:extLst>
          </a:blip>
          <a:srcRect t="30036" r="-2" b="23924"/>
          <a:stretch/>
        </p:blipFill>
        <p:spPr>
          <a:xfrm flipH="1">
            <a:off x="6232357" y="3493008"/>
            <a:ext cx="5959641" cy="274377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0" name="PoljeZBesedilom 9">
            <a:extLst>
              <a:ext uri="{FF2B5EF4-FFF2-40B4-BE49-F238E27FC236}">
                <a16:creationId xmlns:a16="http://schemas.microsoft.com/office/drawing/2014/main" id="{D5A92BDA-0B89-4941-8434-E6663F9F3B8E}"/>
              </a:ext>
            </a:extLst>
          </p:cNvPr>
          <p:cNvSpPr txBox="1"/>
          <p:nvPr/>
        </p:nvSpPr>
        <p:spPr>
          <a:xfrm>
            <a:off x="448056" y="859536"/>
            <a:ext cx="483280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dirty="0">
                <a:latin typeface="+mj-lt"/>
                <a:ea typeface="+mj-ea"/>
                <a:cs typeface="+mj-cs"/>
              </a:rPr>
              <a:t>Možna oblika analize tveganj (1. dodatek)</a:t>
            </a:r>
            <a:endParaRPr lang="en-GB" sz="3400" b="1" dirty="0">
              <a:latin typeface="+mj-lt"/>
              <a:ea typeface="+mj-ea"/>
              <a:cs typeface="+mj-cs"/>
            </a:endParaRPr>
          </a:p>
        </p:txBody>
      </p:sp>
      <p:graphicFrame>
        <p:nvGraphicFramePr>
          <p:cNvPr id="6" name="Tabela 16">
            <a:extLst>
              <a:ext uri="{FF2B5EF4-FFF2-40B4-BE49-F238E27FC236}">
                <a16:creationId xmlns:a16="http://schemas.microsoft.com/office/drawing/2014/main" id="{067AD5CE-764F-4458-B46C-8C96C4E6C165}"/>
              </a:ext>
            </a:extLst>
          </p:cNvPr>
          <p:cNvGraphicFramePr>
            <a:graphicFrameLocks noGrp="1"/>
          </p:cNvGraphicFramePr>
          <p:nvPr>
            <p:extLst>
              <p:ext uri="{D42A27DB-BD31-4B8C-83A1-F6EECF244321}">
                <p14:modId xmlns:p14="http://schemas.microsoft.com/office/powerpoint/2010/main" val="3405411526"/>
              </p:ext>
            </p:extLst>
          </p:nvPr>
        </p:nvGraphicFramePr>
        <p:xfrm>
          <a:off x="448056" y="2436634"/>
          <a:ext cx="8128000" cy="3792093"/>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2342108"/>
                    </a:ext>
                  </a:extLst>
                </a:gridCol>
                <a:gridCol w="2032000">
                  <a:extLst>
                    <a:ext uri="{9D8B030D-6E8A-4147-A177-3AD203B41FA5}">
                      <a16:colId xmlns:a16="http://schemas.microsoft.com/office/drawing/2014/main" val="1271001846"/>
                    </a:ext>
                  </a:extLst>
                </a:gridCol>
                <a:gridCol w="2032000">
                  <a:extLst>
                    <a:ext uri="{9D8B030D-6E8A-4147-A177-3AD203B41FA5}">
                      <a16:colId xmlns:a16="http://schemas.microsoft.com/office/drawing/2014/main" val="2814211623"/>
                    </a:ext>
                  </a:extLst>
                </a:gridCol>
                <a:gridCol w="2032000">
                  <a:extLst>
                    <a:ext uri="{9D8B030D-6E8A-4147-A177-3AD203B41FA5}">
                      <a16:colId xmlns:a16="http://schemas.microsoft.com/office/drawing/2014/main" val="1264100730"/>
                    </a:ext>
                  </a:extLst>
                </a:gridCol>
              </a:tblGrid>
              <a:tr h="370840">
                <a:tc>
                  <a:txBody>
                    <a:bodyPr/>
                    <a:lstStyle/>
                    <a:p>
                      <a:pPr algn="ctr">
                        <a:lnSpc>
                          <a:spcPct val="115000"/>
                        </a:lnSpc>
                        <a:spcAft>
                          <a:spcPts val="1000"/>
                        </a:spcAft>
                      </a:pPr>
                      <a:r>
                        <a:rPr lang="sl-SI" sz="1800" b="1" u="sng"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Situacija</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l-SI" sz="1800" b="1" u="sng"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Tveganje </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sl-SI" sz="1800" b="1" u="sng"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za </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sl-SI" sz="1800" b="1" u="sng"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nepristranskost</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l-SI" sz="1800" b="1" u="sng"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Nadzorni ukrep </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sl-SI" sz="1800" b="1" u="sng"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in </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sl-SI" sz="1800" b="1" u="sng"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njegovo spremljanje</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l-SI" sz="1800" b="1" u="sng"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Kje je nadzorni ukrep vklju</a:t>
                      </a:r>
                      <a:r>
                        <a:rPr lang="sl-SI" sz="1800" b="1"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č</a:t>
                      </a:r>
                      <a:r>
                        <a:rPr lang="sl-SI" sz="1800" b="1" u="sng"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en v sistem vodenja (postopek, navodilo, obrazec, izjava)?</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5392890"/>
                  </a:ext>
                </a:extLst>
              </a:tr>
              <a:tr h="370840">
                <a:tc gridSpan="4">
                  <a:txBody>
                    <a:bodyPr/>
                    <a:lstStyle/>
                    <a:p>
                      <a:pPr algn="l">
                        <a:lnSpc>
                          <a:spcPct val="115000"/>
                        </a:lnSpc>
                        <a:spcAft>
                          <a:spcPts val="1000"/>
                        </a:spcAft>
                      </a:pPr>
                      <a:r>
                        <a:rPr lang="sl-SI" sz="1800" b="1" u="sng"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1. Aktivnosti kontrolnega organa</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430716231"/>
                  </a:ext>
                </a:extLst>
              </a:tr>
              <a:tr h="370840">
                <a:tc>
                  <a:txBody>
                    <a:bodyPr/>
                    <a:lstStyle/>
                    <a:p>
                      <a:pPr algn="l">
                        <a:lnSpc>
                          <a:spcPct val="115000"/>
                        </a:lnSpc>
                        <a:spcAft>
                          <a:spcPts val="1000"/>
                        </a:spcAft>
                      </a:pPr>
                      <a:r>
                        <a:rPr lang="sl-SI" sz="1800" b="1"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8767771"/>
                  </a:ext>
                </a:extLst>
              </a:tr>
              <a:tr h="370840">
                <a:tc gridSpan="4">
                  <a:txBody>
                    <a:bodyPr/>
                    <a:lstStyle/>
                    <a:p>
                      <a:pPr algn="l">
                        <a:lnSpc>
                          <a:spcPct val="115000"/>
                        </a:lnSpc>
                        <a:spcAft>
                          <a:spcPts val="1000"/>
                        </a:spcAft>
                      </a:pPr>
                      <a:r>
                        <a:rPr lang="sl-SI" sz="1800" b="1" u="sng"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2. Odnosi kontrolnega organa </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2791752118"/>
                  </a:ext>
                </a:extLst>
              </a:tr>
              <a:tr h="370840">
                <a:tc>
                  <a:txBody>
                    <a:bodyPr/>
                    <a:lstStyle/>
                    <a:p>
                      <a:pPr algn="l">
                        <a:lnSpc>
                          <a:spcPct val="115000"/>
                        </a:lnSpc>
                        <a:spcAft>
                          <a:spcPts val="1000"/>
                        </a:spcAft>
                      </a:pPr>
                      <a:r>
                        <a:rPr lang="sl-SI" sz="1800" b="1"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6478136"/>
                  </a:ext>
                </a:extLst>
              </a:tr>
              <a:tr h="370840">
                <a:tc gridSpan="4">
                  <a:txBody>
                    <a:bodyPr/>
                    <a:lstStyle/>
                    <a:p>
                      <a:pPr algn="l">
                        <a:lnSpc>
                          <a:spcPct val="115000"/>
                        </a:lnSpc>
                        <a:spcAft>
                          <a:spcPts val="1000"/>
                        </a:spcAft>
                      </a:pPr>
                      <a:r>
                        <a:rPr lang="sl-SI" sz="1800" b="1" u="sng"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3. Odnosi osebja</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108037251"/>
                  </a:ext>
                </a:extLst>
              </a:tr>
              <a:tr h="370840">
                <a:tc>
                  <a:txBody>
                    <a:bodyPr/>
                    <a:lstStyle/>
                    <a:p>
                      <a:pPr algn="l">
                        <a:lnSpc>
                          <a:spcPct val="115000"/>
                        </a:lnSpc>
                        <a:spcAft>
                          <a:spcPts val="1000"/>
                        </a:spcAft>
                      </a:pPr>
                      <a:r>
                        <a:rPr lang="sl-SI" sz="1800" b="1" baseline="0" dirty="0">
                          <a:solidFill>
                            <a:schemeClr val="tx1"/>
                          </a:solidFill>
                          <a:effectLst/>
                          <a:latin typeface="Bradley Hand ITC" panose="03070402050302030203" pitchFamily="66" charset="0"/>
                          <a:ea typeface="Calibri" panose="020F0502020204030204" pitchFamily="34" charset="0"/>
                          <a:cs typeface="Arial" panose="020B0604020202020204" pitchFamily="34" charset="0"/>
                        </a:rPr>
                        <a:t>-</a:t>
                      </a: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sl-SI" sz="18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4240242"/>
                  </a:ext>
                </a:extLst>
              </a:tr>
            </a:tbl>
          </a:graphicData>
        </a:graphic>
      </p:graphicFrame>
      <p:sp>
        <p:nvSpPr>
          <p:cNvPr id="7" name="PoljeZBesedilom 6">
            <a:extLst>
              <a:ext uri="{FF2B5EF4-FFF2-40B4-BE49-F238E27FC236}">
                <a16:creationId xmlns:a16="http://schemas.microsoft.com/office/drawing/2014/main" id="{C101BF5E-1668-441A-ADB8-E2193285C7A8}"/>
              </a:ext>
            </a:extLst>
          </p:cNvPr>
          <p:cNvSpPr txBox="1"/>
          <p:nvPr/>
        </p:nvSpPr>
        <p:spPr>
          <a:xfrm>
            <a:off x="576071" y="159226"/>
            <a:ext cx="804831" cy="9911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I.</a:t>
            </a:r>
            <a:endParaRPr lang="en-US" sz="3400" b="1" kern="1200" dirty="0">
              <a:solidFill>
                <a:schemeClr val="tx1"/>
              </a:solidFill>
              <a:latin typeface="+mj-lt"/>
              <a:ea typeface="+mj-ea"/>
              <a:cs typeface="+mj-cs"/>
            </a:endParaRPr>
          </a:p>
        </p:txBody>
      </p:sp>
    </p:spTree>
    <p:extLst>
      <p:ext uri="{BB962C8B-B14F-4D97-AF65-F5344CB8AC3E}">
        <p14:creationId xmlns:p14="http://schemas.microsoft.com/office/powerpoint/2010/main" val="326386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sure equipment | DEKRA Oy">
            <a:extLst>
              <a:ext uri="{FF2B5EF4-FFF2-40B4-BE49-F238E27FC236}">
                <a16:creationId xmlns:a16="http://schemas.microsoft.com/office/drawing/2014/main" id="{353861C8-351F-4829-A38A-8740BD3CE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4" r="10164"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0B3C4A-07E0-48FE-81DE-06176C372C15}"/>
              </a:ext>
            </a:extLst>
          </p:cNvPr>
          <p:cNvPicPr>
            <a:picLocks noChangeAspect="1"/>
          </p:cNvPicPr>
          <p:nvPr/>
        </p:nvPicPr>
        <p:blipFill rotWithShape="1">
          <a:blip r:embed="rId4">
            <a:extLst>
              <a:ext uri="{28A0092B-C50C-407E-A947-70E740481C1C}">
                <a14:useLocalDpi xmlns:a14="http://schemas.microsoft.com/office/drawing/2010/main" val="0"/>
              </a:ext>
            </a:extLst>
          </a:blip>
          <a:srcRect t="30036" r="-2" b="23924"/>
          <a:stretch/>
        </p:blipFill>
        <p:spPr>
          <a:xfrm flipH="1">
            <a:off x="6232357" y="3493008"/>
            <a:ext cx="5959641" cy="274377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0" name="PoljeZBesedilom 9">
            <a:extLst>
              <a:ext uri="{FF2B5EF4-FFF2-40B4-BE49-F238E27FC236}">
                <a16:creationId xmlns:a16="http://schemas.microsoft.com/office/drawing/2014/main" id="{D5A92BDA-0B89-4941-8434-E6663F9F3B8E}"/>
              </a:ext>
            </a:extLst>
          </p:cNvPr>
          <p:cNvSpPr txBox="1"/>
          <p:nvPr/>
        </p:nvSpPr>
        <p:spPr>
          <a:xfrm>
            <a:off x="448056" y="859536"/>
            <a:ext cx="483280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KO ima lahko več vrst neodvisnosti</a:t>
            </a:r>
            <a:endParaRPr lang="en-US" sz="3400" b="1" kern="1200" dirty="0">
              <a:solidFill>
                <a:schemeClr val="tx1"/>
              </a:solidFill>
              <a:latin typeface="+mj-lt"/>
              <a:ea typeface="+mj-ea"/>
              <a:cs typeface="+mj-cs"/>
            </a:endParaRPr>
          </a:p>
        </p:txBody>
      </p:sp>
      <p:sp>
        <p:nvSpPr>
          <p:cNvPr id="11" name="PoljeZBesedilom 10">
            <a:extLst>
              <a:ext uri="{FF2B5EF4-FFF2-40B4-BE49-F238E27FC236}">
                <a16:creationId xmlns:a16="http://schemas.microsoft.com/office/drawing/2014/main" id="{ACAF35FE-CE01-4FA8-87FB-CA7D69B72047}"/>
              </a:ext>
            </a:extLst>
          </p:cNvPr>
          <p:cNvSpPr txBox="1"/>
          <p:nvPr/>
        </p:nvSpPr>
        <p:spPr>
          <a:xfrm>
            <a:off x="460698" y="2103120"/>
            <a:ext cx="5584906" cy="3664351"/>
          </a:xfrm>
          <a:prstGeom prst="rect">
            <a:avLst/>
          </a:prstGeom>
        </p:spPr>
        <p:txBody>
          <a:bodyPr vert="horz" lIns="91440" tIns="45720" rIns="91440" bIns="4572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b="1" dirty="0"/>
              <a:t>4.1.</a:t>
            </a:r>
            <a:r>
              <a:rPr lang="sl-SI" b="1" dirty="0"/>
              <a:t>6 </a:t>
            </a:r>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altLang="sl-SI" b="1" dirty="0"/>
              <a:t>Ne more pa KO za isto aktivnost kontrole ponuditi različne vrste neodvisnosti.</a:t>
            </a:r>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b="1" dirty="0"/>
          </a:p>
        </p:txBody>
      </p:sp>
      <p:graphicFrame>
        <p:nvGraphicFramePr>
          <p:cNvPr id="5" name="Diagram 4">
            <a:extLst>
              <a:ext uri="{FF2B5EF4-FFF2-40B4-BE49-F238E27FC236}">
                <a16:creationId xmlns:a16="http://schemas.microsoft.com/office/drawing/2014/main" id="{78984648-D87D-4FC2-99D2-98EFBD3FB0AD}"/>
              </a:ext>
            </a:extLst>
          </p:cNvPr>
          <p:cNvGraphicFramePr/>
          <p:nvPr>
            <p:extLst>
              <p:ext uri="{D42A27DB-BD31-4B8C-83A1-F6EECF244321}">
                <p14:modId xmlns:p14="http://schemas.microsoft.com/office/powerpoint/2010/main" val="569040572"/>
              </p:ext>
            </p:extLst>
          </p:nvPr>
        </p:nvGraphicFramePr>
        <p:xfrm>
          <a:off x="557162" y="2585884"/>
          <a:ext cx="3927643" cy="28513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PoljeZBesedilom 8">
            <a:extLst>
              <a:ext uri="{FF2B5EF4-FFF2-40B4-BE49-F238E27FC236}">
                <a16:creationId xmlns:a16="http://schemas.microsoft.com/office/drawing/2014/main" id="{C3576290-BDBD-4B4D-8EED-13911AAAC6C9}"/>
              </a:ext>
            </a:extLst>
          </p:cNvPr>
          <p:cNvSpPr txBox="1"/>
          <p:nvPr/>
        </p:nvSpPr>
        <p:spPr>
          <a:xfrm>
            <a:off x="576071" y="159226"/>
            <a:ext cx="804831" cy="9911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I.</a:t>
            </a:r>
            <a:endParaRPr lang="en-US" sz="3400" b="1" kern="1200" dirty="0">
              <a:solidFill>
                <a:schemeClr val="tx1"/>
              </a:solidFill>
              <a:latin typeface="+mj-lt"/>
              <a:ea typeface="+mj-ea"/>
              <a:cs typeface="+mj-cs"/>
            </a:endParaRPr>
          </a:p>
        </p:txBody>
      </p:sp>
    </p:spTree>
    <p:extLst>
      <p:ext uri="{BB962C8B-B14F-4D97-AF65-F5344CB8AC3E}">
        <p14:creationId xmlns:p14="http://schemas.microsoft.com/office/powerpoint/2010/main" val="3945279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sure equipment | DEKRA Oy">
            <a:extLst>
              <a:ext uri="{FF2B5EF4-FFF2-40B4-BE49-F238E27FC236}">
                <a16:creationId xmlns:a16="http://schemas.microsoft.com/office/drawing/2014/main" id="{353861C8-351F-4829-A38A-8740BD3CE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4" r="10164"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0B3C4A-07E0-48FE-81DE-06176C372C15}"/>
              </a:ext>
            </a:extLst>
          </p:cNvPr>
          <p:cNvPicPr>
            <a:picLocks noChangeAspect="1"/>
          </p:cNvPicPr>
          <p:nvPr/>
        </p:nvPicPr>
        <p:blipFill rotWithShape="1">
          <a:blip r:embed="rId4">
            <a:extLst>
              <a:ext uri="{28A0092B-C50C-407E-A947-70E740481C1C}">
                <a14:useLocalDpi xmlns:a14="http://schemas.microsoft.com/office/drawing/2010/main" val="0"/>
              </a:ext>
            </a:extLst>
          </a:blip>
          <a:srcRect t="30036" r="-2" b="23924"/>
          <a:stretch/>
        </p:blipFill>
        <p:spPr>
          <a:xfrm flipH="1">
            <a:off x="6232357" y="3493008"/>
            <a:ext cx="5959641" cy="274377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0" name="PoljeZBesedilom 9">
            <a:extLst>
              <a:ext uri="{FF2B5EF4-FFF2-40B4-BE49-F238E27FC236}">
                <a16:creationId xmlns:a16="http://schemas.microsoft.com/office/drawing/2014/main" id="{D5A92BDA-0B89-4941-8434-E6663F9F3B8E}"/>
              </a:ext>
            </a:extLst>
          </p:cNvPr>
          <p:cNvSpPr txBox="1"/>
          <p:nvPr/>
        </p:nvSpPr>
        <p:spPr>
          <a:xfrm>
            <a:off x="448056" y="859536"/>
            <a:ext cx="5144222" cy="1243584"/>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sl-SI" sz="3400" b="1" kern="1200" dirty="0">
                <a:solidFill>
                  <a:schemeClr val="tx1"/>
                </a:solidFill>
                <a:latin typeface="+mj-lt"/>
                <a:ea typeface="+mj-ea"/>
                <a:cs typeface="+mj-cs"/>
              </a:rPr>
              <a:t>Ustreznost </a:t>
            </a:r>
            <a:r>
              <a:rPr lang="sl-SI" sz="3400" b="1" dirty="0">
                <a:latin typeface="+mj-lt"/>
                <a:ea typeface="+mj-ea"/>
                <a:cs typeface="+mj-cs"/>
              </a:rPr>
              <a:t>rezervacij = zavarovanja ali finančne rezerve</a:t>
            </a:r>
            <a:endParaRPr lang="en-US" sz="3400" b="1" kern="1200" dirty="0">
              <a:solidFill>
                <a:schemeClr val="tx1"/>
              </a:solidFill>
              <a:latin typeface="+mj-lt"/>
              <a:ea typeface="+mj-ea"/>
              <a:cs typeface="+mj-cs"/>
            </a:endParaRPr>
          </a:p>
        </p:txBody>
      </p:sp>
      <p:sp>
        <p:nvSpPr>
          <p:cNvPr id="11" name="PoljeZBesedilom 10">
            <a:extLst>
              <a:ext uri="{FF2B5EF4-FFF2-40B4-BE49-F238E27FC236}">
                <a16:creationId xmlns:a16="http://schemas.microsoft.com/office/drawing/2014/main" id="{ACAF35FE-CE01-4FA8-87FB-CA7D69B72047}"/>
              </a:ext>
            </a:extLst>
          </p:cNvPr>
          <p:cNvSpPr txBox="1"/>
          <p:nvPr/>
        </p:nvSpPr>
        <p:spPr>
          <a:xfrm>
            <a:off x="448056" y="2512611"/>
            <a:ext cx="4832803" cy="3664351"/>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sl-SI" b="1" dirty="0"/>
              <a:t>5</a:t>
            </a:r>
            <a:r>
              <a:rPr lang="en-US" b="1" dirty="0"/>
              <a:t>.1.</a:t>
            </a:r>
            <a:r>
              <a:rPr lang="sl-SI" b="1" dirty="0"/>
              <a:t>4 </a:t>
            </a:r>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b="1" dirty="0"/>
              <a:t>Sorazmerna z ravnijo in naravo obveznosti.</a:t>
            </a:r>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b="1" dirty="0"/>
              <a:t>Kontrolni organ naj bo sposoben dokazati, katere dejavnike je upošteval pri določanju, kaj sestavlja “ustrezno rezervacijo”. </a:t>
            </a: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b="1" dirty="0"/>
          </a:p>
        </p:txBody>
      </p:sp>
      <p:sp>
        <p:nvSpPr>
          <p:cNvPr id="7" name="PoljeZBesedilom 6">
            <a:extLst>
              <a:ext uri="{FF2B5EF4-FFF2-40B4-BE49-F238E27FC236}">
                <a16:creationId xmlns:a16="http://schemas.microsoft.com/office/drawing/2014/main" id="{17E37F30-403A-42A1-8134-79A18D751151}"/>
              </a:ext>
            </a:extLst>
          </p:cNvPr>
          <p:cNvSpPr txBox="1"/>
          <p:nvPr/>
        </p:nvSpPr>
        <p:spPr>
          <a:xfrm>
            <a:off x="576071" y="159226"/>
            <a:ext cx="804831" cy="9911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I.</a:t>
            </a:r>
            <a:endParaRPr lang="en-US" sz="3400" b="1" kern="1200" dirty="0">
              <a:solidFill>
                <a:schemeClr val="tx1"/>
              </a:solidFill>
              <a:latin typeface="+mj-lt"/>
              <a:ea typeface="+mj-ea"/>
              <a:cs typeface="+mj-cs"/>
            </a:endParaRPr>
          </a:p>
        </p:txBody>
      </p:sp>
    </p:spTree>
    <p:extLst>
      <p:ext uri="{BB962C8B-B14F-4D97-AF65-F5344CB8AC3E}">
        <p14:creationId xmlns:p14="http://schemas.microsoft.com/office/powerpoint/2010/main" val="3779558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sure equipment | DEKRA Oy">
            <a:extLst>
              <a:ext uri="{FF2B5EF4-FFF2-40B4-BE49-F238E27FC236}">
                <a16:creationId xmlns:a16="http://schemas.microsoft.com/office/drawing/2014/main" id="{353861C8-351F-4829-A38A-8740BD3CE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4" r="10164"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0B3C4A-07E0-48FE-81DE-06176C372C15}"/>
              </a:ext>
            </a:extLst>
          </p:cNvPr>
          <p:cNvPicPr>
            <a:picLocks noChangeAspect="1"/>
          </p:cNvPicPr>
          <p:nvPr/>
        </p:nvPicPr>
        <p:blipFill rotWithShape="1">
          <a:blip r:embed="rId4">
            <a:extLst>
              <a:ext uri="{28A0092B-C50C-407E-A947-70E740481C1C}">
                <a14:useLocalDpi xmlns:a14="http://schemas.microsoft.com/office/drawing/2010/main" val="0"/>
              </a:ext>
            </a:extLst>
          </a:blip>
          <a:srcRect t="30036" r="-2" b="23924"/>
          <a:stretch/>
        </p:blipFill>
        <p:spPr>
          <a:xfrm flipH="1">
            <a:off x="6232357" y="3493008"/>
            <a:ext cx="5959641" cy="274377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0" name="PoljeZBesedilom 9">
            <a:extLst>
              <a:ext uri="{FF2B5EF4-FFF2-40B4-BE49-F238E27FC236}">
                <a16:creationId xmlns:a16="http://schemas.microsoft.com/office/drawing/2014/main" id="{D5A92BDA-0B89-4941-8434-E6663F9F3B8E}"/>
              </a:ext>
            </a:extLst>
          </p:cNvPr>
          <p:cNvSpPr txBox="1"/>
          <p:nvPr/>
        </p:nvSpPr>
        <p:spPr>
          <a:xfrm>
            <a:off x="448056" y="859536"/>
            <a:ext cx="514422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Uporaba </a:t>
            </a:r>
            <a:r>
              <a:rPr lang="sl-SI" sz="3400" b="1" kern="1200" dirty="0" err="1">
                <a:solidFill>
                  <a:schemeClr val="tx1"/>
                </a:solidFill>
                <a:latin typeface="+mj-lt"/>
                <a:ea typeface="+mj-ea"/>
                <a:cs typeface="+mj-cs"/>
              </a:rPr>
              <a:t>neakreditiranega</a:t>
            </a:r>
            <a:r>
              <a:rPr lang="sl-SI" sz="3400" b="1" kern="1200" dirty="0">
                <a:solidFill>
                  <a:schemeClr val="tx1"/>
                </a:solidFill>
                <a:latin typeface="+mj-lt"/>
                <a:ea typeface="+mj-ea"/>
                <a:cs typeface="+mj-cs"/>
              </a:rPr>
              <a:t> </a:t>
            </a:r>
            <a:r>
              <a:rPr lang="sl-SI" sz="3400" b="1" kern="1200" dirty="0" err="1">
                <a:solidFill>
                  <a:schemeClr val="tx1"/>
                </a:solidFill>
                <a:latin typeface="+mj-lt"/>
                <a:ea typeface="+mj-ea"/>
                <a:cs typeface="+mj-cs"/>
              </a:rPr>
              <a:t>podpogodbenika</a:t>
            </a:r>
            <a:endParaRPr lang="en-US" sz="3400" b="1" kern="1200" dirty="0">
              <a:solidFill>
                <a:schemeClr val="tx1"/>
              </a:solidFill>
              <a:latin typeface="+mj-lt"/>
              <a:ea typeface="+mj-ea"/>
              <a:cs typeface="+mj-cs"/>
            </a:endParaRPr>
          </a:p>
        </p:txBody>
      </p:sp>
      <p:sp>
        <p:nvSpPr>
          <p:cNvPr id="11" name="PoljeZBesedilom 10">
            <a:extLst>
              <a:ext uri="{FF2B5EF4-FFF2-40B4-BE49-F238E27FC236}">
                <a16:creationId xmlns:a16="http://schemas.microsoft.com/office/drawing/2014/main" id="{ACAF35FE-CE01-4FA8-87FB-CA7D69B72047}"/>
              </a:ext>
            </a:extLst>
          </p:cNvPr>
          <p:cNvSpPr txBox="1"/>
          <p:nvPr/>
        </p:nvSpPr>
        <p:spPr>
          <a:xfrm>
            <a:off x="448056" y="2512611"/>
            <a:ext cx="4832803" cy="3664351"/>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sl-SI" b="1" dirty="0"/>
              <a:t>6</a:t>
            </a:r>
            <a:r>
              <a:rPr lang="en-US" b="1" dirty="0"/>
              <a:t>.</a:t>
            </a:r>
            <a:r>
              <a:rPr lang="sl-SI" b="1" dirty="0"/>
              <a:t>3.4 </a:t>
            </a:r>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b="1" dirty="0"/>
              <a:t>Prednostni način dokazovanja usposobljenosti </a:t>
            </a:r>
            <a:r>
              <a:rPr lang="sl-SI" b="1" dirty="0" err="1"/>
              <a:t>podpogodbenika</a:t>
            </a:r>
            <a:r>
              <a:rPr lang="sl-SI" b="1" dirty="0"/>
              <a:t> je akreditacija.</a:t>
            </a:r>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r>
              <a:rPr lang="sl-SI" b="1" dirty="0"/>
              <a:t>V utemeljenih primerih so sprejemljivi tudi </a:t>
            </a:r>
            <a:r>
              <a:rPr lang="sl-SI" b="1" dirty="0" err="1"/>
              <a:t>neakreditirani</a:t>
            </a:r>
            <a:r>
              <a:rPr lang="sl-SI" b="1" dirty="0"/>
              <a:t> </a:t>
            </a:r>
            <a:r>
              <a:rPr lang="sl-SI" b="1" dirty="0" err="1"/>
              <a:t>podpogodbeniki</a:t>
            </a: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b="1"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altLang="sl-SI" b="1" dirty="0"/>
          </a:p>
          <a:p>
            <a:pPr indent="-228600">
              <a:lnSpc>
                <a:spcPct val="90000"/>
              </a:lnSpc>
              <a:spcAft>
                <a:spcPts val="600"/>
              </a:spcAft>
              <a:buFont typeface="Arial" panose="020B0604020202020204" pitchFamily="34" charset="0"/>
              <a:buChar char="•"/>
            </a:pPr>
            <a:endParaRPr lang="en-US" b="1" dirty="0"/>
          </a:p>
        </p:txBody>
      </p:sp>
      <p:sp>
        <p:nvSpPr>
          <p:cNvPr id="7" name="PoljeZBesedilom 6">
            <a:extLst>
              <a:ext uri="{FF2B5EF4-FFF2-40B4-BE49-F238E27FC236}">
                <a16:creationId xmlns:a16="http://schemas.microsoft.com/office/drawing/2014/main" id="{17E37F30-403A-42A1-8134-79A18D751151}"/>
              </a:ext>
            </a:extLst>
          </p:cNvPr>
          <p:cNvSpPr txBox="1"/>
          <p:nvPr/>
        </p:nvSpPr>
        <p:spPr>
          <a:xfrm>
            <a:off x="576071" y="159226"/>
            <a:ext cx="804831" cy="9911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3400" b="1" kern="1200" dirty="0">
                <a:solidFill>
                  <a:schemeClr val="tx1"/>
                </a:solidFill>
                <a:latin typeface="+mj-lt"/>
                <a:ea typeface="+mj-ea"/>
                <a:cs typeface="+mj-cs"/>
              </a:rPr>
              <a:t>I.</a:t>
            </a:r>
            <a:endParaRPr lang="en-US" sz="3400" b="1" kern="1200" dirty="0">
              <a:solidFill>
                <a:schemeClr val="tx1"/>
              </a:solidFill>
              <a:latin typeface="+mj-lt"/>
              <a:ea typeface="+mj-ea"/>
              <a:cs typeface="+mj-cs"/>
            </a:endParaRPr>
          </a:p>
        </p:txBody>
      </p:sp>
    </p:spTree>
    <p:extLst>
      <p:ext uri="{BB962C8B-B14F-4D97-AF65-F5344CB8AC3E}">
        <p14:creationId xmlns:p14="http://schemas.microsoft.com/office/powerpoint/2010/main" val="1628239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1303</Words>
  <Application>Microsoft Office PowerPoint</Application>
  <PresentationFormat>Širokozaslonsko</PresentationFormat>
  <Paragraphs>334</Paragraphs>
  <Slides>14</Slides>
  <Notes>12</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14</vt:i4>
      </vt:variant>
    </vt:vector>
  </HeadingPairs>
  <TitlesOfParts>
    <vt:vector size="21" baseType="lpstr">
      <vt:lpstr>Arial</vt:lpstr>
      <vt:lpstr>Bradley Hand ITC</vt:lpstr>
      <vt:lpstr>Calibri</vt:lpstr>
      <vt:lpstr>Calibri Light</vt:lpstr>
      <vt:lpstr>Montserrat</vt:lpstr>
      <vt:lpstr>Symbol</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Luka Križnik</dc:creator>
  <cp:lastModifiedBy>Franjo Kranjčevič</cp:lastModifiedBy>
  <cp:revision>57</cp:revision>
  <dcterms:created xsi:type="dcterms:W3CDTF">2019-11-07T07:50:55Z</dcterms:created>
  <dcterms:modified xsi:type="dcterms:W3CDTF">2020-12-07T10:14:10Z</dcterms:modified>
</cp:coreProperties>
</file>